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xml" ContentType="application/inkml+xml"/>
  <Override PartName="/ppt/notesSlides/notesSlide7.xml" ContentType="application/vnd.openxmlformats-officedocument.presentationml.notesSlide+xml"/>
  <Override PartName="/ppt/ink/ink3.xml" ContentType="application/inkml+xml"/>
  <Override PartName="/ppt/ink/ink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5.xml" ContentType="application/inkml+xml"/>
  <Override PartName="/ppt/notesSlides/notesSlide10.xml" ContentType="application/vnd.openxmlformats-officedocument.presentationml.notesSlide+xml"/>
  <Override PartName="/ppt/ink/ink6.xml" ContentType="application/inkml+xml"/>
  <Override PartName="/ppt/ink/ink7.xml" ContentType="application/inkml+xml"/>
  <Override PartName="/ppt/notesSlides/notesSlide11.xml" ContentType="application/vnd.openxmlformats-officedocument.presentationml.notesSlide+xml"/>
  <Override PartName="/ppt/ink/ink8.xml" ContentType="application/inkml+xml"/>
  <Override PartName="/ppt/notesSlides/notesSlide12.xml" ContentType="application/vnd.openxmlformats-officedocument.presentationml.notesSlide+xml"/>
  <Override PartName="/ppt/ink/ink9.xml" ContentType="application/inkml+xml"/>
  <Override PartName="/ppt/notesSlides/notesSlide13.xml" ContentType="application/vnd.openxmlformats-officedocument.presentationml.notesSlide+xml"/>
  <Override PartName="/ppt/ink/ink10.xml" ContentType="application/inkml+xml"/>
  <Override PartName="/ppt/notesSlides/notesSlide14.xml" ContentType="application/vnd.openxmlformats-officedocument.presentationml.notesSlide+xml"/>
  <Override PartName="/ppt/ink/ink1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2.xml" ContentType="application/inkml+xml"/>
  <Override PartName="/ppt/notesSlides/notesSlide18.xml" ContentType="application/vnd.openxmlformats-officedocument.presentationml.notesSlide+xml"/>
  <Override PartName="/ppt/ink/ink13.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4.xml" ContentType="application/inkml+xml"/>
  <Override PartName="/ppt/notesSlides/notesSlide22.xml" ContentType="application/vnd.openxmlformats-officedocument.presentationml.notesSlide+xml"/>
  <Override PartName="/ppt/ink/ink15.xml" ContentType="application/inkml+xml"/>
  <Override PartName="/ppt/notesSlides/notesSlide23.xml" ContentType="application/vnd.openxmlformats-officedocument.presentationml.notesSlide+xml"/>
  <Override PartName="/ppt/ink/ink16.xml" ContentType="application/inkml+xml"/>
  <Override PartName="/ppt/notesSlides/notesSlide24.xml" ContentType="application/vnd.openxmlformats-officedocument.presentationml.notesSlide+xml"/>
  <Override PartName="/ppt/ink/ink17.xml" ContentType="application/inkml+xml"/>
  <Override PartName="/ppt/ink/ink18.xml" ContentType="application/inkml+xml"/>
  <Override PartName="/ppt/notesSlides/notesSlide25.xml" ContentType="application/vnd.openxmlformats-officedocument.presentationml.notesSlide+xml"/>
  <Override PartName="/ppt/ink/ink19.xml" ContentType="application/inkml+xml"/>
  <Override PartName="/ppt/ink/ink20.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21.xml" ContentType="application/inkml+xml"/>
  <Override PartName="/ppt/notesSlides/notesSlide30.xml" ContentType="application/vnd.openxmlformats-officedocument.presentationml.notesSlide+xml"/>
  <Override PartName="/ppt/ink/ink22.xml" ContentType="application/inkml+xml"/>
  <Override PartName="/ppt/ink/ink23.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24.xml" ContentType="application/inkml+xml"/>
  <Override PartName="/ppt/notesSlides/notesSlide38.xml" ContentType="application/vnd.openxmlformats-officedocument.presentationml.notesSlide+xml"/>
  <Override PartName="/ppt/ink/ink25.xml" ContentType="application/inkml+xml"/>
  <Override PartName="/ppt/notesSlides/notesSlide39.xml" ContentType="application/vnd.openxmlformats-officedocument.presentationml.notesSlide+xml"/>
  <Override PartName="/ppt/ink/ink26.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27.xml" ContentType="application/inkml+xml"/>
  <Override PartName="/ppt/notesSlides/notesSlide45.xml" ContentType="application/vnd.openxmlformats-officedocument.presentationml.notesSlide+xml"/>
  <Override PartName="/ppt/ink/ink28.xml" ContentType="application/inkml+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ink/ink29.xml" ContentType="application/inkml+xml"/>
  <Override PartName="/ppt/notesSlides/notesSlide48.xml" ContentType="application/vnd.openxmlformats-officedocument.presentationml.notesSlide+xml"/>
  <Override PartName="/ppt/comments/comment1.xml" ContentType="application/vnd.openxmlformats-officedocument.presentationml.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ink/ink30.xml" ContentType="application/inkml+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31.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32.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ink/ink33.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34.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35.xml" ContentType="application/inkml+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ink/ink36.xml" ContentType="application/inkml+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ink/ink37.xml" ContentType="application/inkml+xml"/>
  <Override PartName="/ppt/notesSlides/notesSlide73.xml" ContentType="application/vnd.openxmlformats-officedocument.presentationml.notesSlide+xml"/>
  <Override PartName="/ppt/ink/ink38.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ink/ink39.xml" ContentType="application/inkml+xml"/>
  <Override PartName="/ppt/notesSlides/notesSlide76.xml" ContentType="application/vnd.openxmlformats-officedocument.presentationml.notesSlide+xml"/>
  <Override PartName="/ppt/ink/ink40.xml" ContentType="application/inkml+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ink/ink41.xml" ContentType="application/inkml+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ink/ink42.xml" ContentType="application/inkml+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5" r:id="rId2"/>
  </p:sldMasterIdLst>
  <p:notesMasterIdLst>
    <p:notesMasterId r:id="rId95"/>
  </p:notesMasterIdLst>
  <p:handoutMasterIdLst>
    <p:handoutMasterId r:id="rId96"/>
  </p:handoutMasterIdLst>
  <p:sldIdLst>
    <p:sldId id="260" r:id="rId3"/>
    <p:sldId id="581" r:id="rId4"/>
    <p:sldId id="541" r:id="rId5"/>
    <p:sldId id="584" r:id="rId6"/>
    <p:sldId id="628" r:id="rId7"/>
    <p:sldId id="488" r:id="rId8"/>
    <p:sldId id="489" r:id="rId9"/>
    <p:sldId id="491" r:id="rId10"/>
    <p:sldId id="490" r:id="rId11"/>
    <p:sldId id="553" r:id="rId12"/>
    <p:sldId id="602" r:id="rId13"/>
    <p:sldId id="601" r:id="rId14"/>
    <p:sldId id="603" r:id="rId15"/>
    <p:sldId id="596" r:id="rId16"/>
    <p:sldId id="475" r:id="rId17"/>
    <p:sldId id="597" r:id="rId18"/>
    <p:sldId id="598" r:id="rId19"/>
    <p:sldId id="599" r:id="rId20"/>
    <p:sldId id="604" r:id="rId21"/>
    <p:sldId id="600" r:id="rId22"/>
    <p:sldId id="633" r:id="rId23"/>
    <p:sldId id="630" r:id="rId24"/>
    <p:sldId id="629" r:id="rId25"/>
    <p:sldId id="631" r:id="rId26"/>
    <p:sldId id="632" r:id="rId27"/>
    <p:sldId id="567" r:id="rId28"/>
    <p:sldId id="568" r:id="rId29"/>
    <p:sldId id="569" r:id="rId30"/>
    <p:sldId id="570" r:id="rId31"/>
    <p:sldId id="571" r:id="rId32"/>
    <p:sldId id="572" r:id="rId33"/>
    <p:sldId id="573" r:id="rId34"/>
    <p:sldId id="574" r:id="rId35"/>
    <p:sldId id="463" r:id="rId36"/>
    <p:sldId id="575" r:id="rId37"/>
    <p:sldId id="576" r:id="rId38"/>
    <p:sldId id="577" r:id="rId39"/>
    <p:sldId id="528" r:id="rId40"/>
    <p:sldId id="578" r:id="rId41"/>
    <p:sldId id="579" r:id="rId42"/>
    <p:sldId id="580" r:id="rId43"/>
    <p:sldId id="634" r:id="rId44"/>
    <p:sldId id="582" r:id="rId45"/>
    <p:sldId id="583" r:id="rId46"/>
    <p:sldId id="635" r:id="rId47"/>
    <p:sldId id="585" r:id="rId48"/>
    <p:sldId id="586" r:id="rId49"/>
    <p:sldId id="587" r:id="rId50"/>
    <p:sldId id="588" r:id="rId51"/>
    <p:sldId id="589" r:id="rId52"/>
    <p:sldId id="590" r:id="rId53"/>
    <p:sldId id="591" r:id="rId54"/>
    <p:sldId id="592" r:id="rId55"/>
    <p:sldId id="636" r:id="rId56"/>
    <p:sldId id="637" r:id="rId57"/>
    <p:sldId id="638" r:id="rId58"/>
    <p:sldId id="639" r:id="rId59"/>
    <p:sldId id="640" r:id="rId60"/>
    <p:sldId id="641" r:id="rId61"/>
    <p:sldId id="642" r:id="rId62"/>
    <p:sldId id="643" r:id="rId63"/>
    <p:sldId id="644" r:id="rId64"/>
    <p:sldId id="645" r:id="rId65"/>
    <p:sldId id="646" r:id="rId66"/>
    <p:sldId id="549" r:id="rId67"/>
    <p:sldId id="550" r:id="rId68"/>
    <p:sldId id="551" r:id="rId69"/>
    <p:sldId id="552" r:id="rId70"/>
    <p:sldId id="647" r:id="rId71"/>
    <p:sldId id="648" r:id="rId72"/>
    <p:sldId id="595" r:id="rId73"/>
    <p:sldId id="594" r:id="rId74"/>
    <p:sldId id="593" r:id="rId75"/>
    <p:sldId id="609" r:id="rId76"/>
    <p:sldId id="611" r:id="rId77"/>
    <p:sldId id="610" r:id="rId78"/>
    <p:sldId id="612" r:id="rId79"/>
    <p:sldId id="613" r:id="rId80"/>
    <p:sldId id="618" r:id="rId81"/>
    <p:sldId id="619" r:id="rId82"/>
    <p:sldId id="620" r:id="rId83"/>
    <p:sldId id="621" r:id="rId84"/>
    <p:sldId id="622" r:id="rId85"/>
    <p:sldId id="614" r:id="rId86"/>
    <p:sldId id="623" r:id="rId87"/>
    <p:sldId id="625" r:id="rId88"/>
    <p:sldId id="626" r:id="rId89"/>
    <p:sldId id="627" r:id="rId90"/>
    <p:sldId id="649" r:id="rId91"/>
    <p:sldId id="650" r:id="rId92"/>
    <p:sldId id="651" r:id="rId93"/>
    <p:sldId id="652" r:id="rId94"/>
  </p:sldIdLst>
  <p:sldSz cx="10058400" cy="7772400"/>
  <p:notesSz cx="7315200" cy="9601200"/>
  <p:defaultText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p15:clr>
            <a:srgbClr val="A4A3A4"/>
          </p15:clr>
        </p15:guide>
        <p15:guide id="2" pos="3168">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g, Zuofu" initials="CZ" lastIdx="2" clrIdx="0">
    <p:extLst>
      <p:ext uri="{19B8F6BF-5375-455C-9EA6-DF929625EA0E}">
        <p15:presenceInfo xmlns:p15="http://schemas.microsoft.com/office/powerpoint/2012/main" userId="Cheng, Zuof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6322"/>
    <a:srgbClr val="1429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94626" autoAdjust="0"/>
  </p:normalViewPr>
  <p:slideViewPr>
    <p:cSldViewPr snapToGrid="0" snapToObjects="1">
      <p:cViewPr varScale="1">
        <p:scale>
          <a:sx n="95" d="100"/>
          <a:sy n="95" d="100"/>
        </p:scale>
        <p:origin x="1824" y="96"/>
      </p:cViewPr>
      <p:guideLst>
        <p:guide orient="horz" pos="2448"/>
        <p:guide pos="3168"/>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91" d="100"/>
          <a:sy n="91" d="100"/>
        </p:scale>
        <p:origin x="-4280" y="-33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12T12:32:26.498" idx="2">
    <p:pos x="6359" y="666"/>
    <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descr="ECE_handoutmaster.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 y="8873266"/>
            <a:ext cx="7315200" cy="741270"/>
          </a:xfrm>
          <a:prstGeom prst="rect">
            <a:avLst/>
          </a:prstGeom>
        </p:spPr>
      </p:pic>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solidFill>
                <a:srgbClr val="142958"/>
              </a:solidFill>
            </a:endParaRPr>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257356FF-FEF1-EF48-BD73-4B95B2E46E83}" type="datetimeFigureOut">
              <a:rPr lang="en-US" smtClean="0">
                <a:solidFill>
                  <a:srgbClr val="F16322"/>
                </a:solidFill>
              </a:rPr>
              <a:t>10/19/2022</a:t>
            </a:fld>
            <a:endParaRPr lang="en-US" dirty="0">
              <a:solidFill>
                <a:srgbClr val="F16322"/>
              </a:solidFill>
            </a:endParaRPr>
          </a:p>
        </p:txBody>
      </p:sp>
      <p:sp>
        <p:nvSpPr>
          <p:cNvPr id="5" name="Slide Number Placeholder 4"/>
          <p:cNvSpPr>
            <a:spLocks noGrp="1"/>
          </p:cNvSpPr>
          <p:nvPr>
            <p:ph type="sldNum" sz="quarter" idx="3"/>
          </p:nvPr>
        </p:nvSpPr>
        <p:spPr>
          <a:xfrm>
            <a:off x="6908800" y="9334499"/>
            <a:ext cx="404707" cy="265034"/>
          </a:xfrm>
          <a:prstGeom prst="rect">
            <a:avLst/>
          </a:prstGeom>
        </p:spPr>
        <p:txBody>
          <a:bodyPr vert="horz" lIns="96661" tIns="48331" rIns="96661" bIns="48331" rtlCol="0" anchor="b"/>
          <a:lstStyle>
            <a:lvl1pPr algn="r">
              <a:defRPr sz="1300"/>
            </a:lvl1pPr>
          </a:lstStyle>
          <a:p>
            <a:fld id="{D3CEFB91-0E46-0049-83A0-416CE6334971}" type="slidenum">
              <a:rPr lang="en-US" smtClean="0">
                <a:solidFill>
                  <a:schemeClr val="bg1"/>
                </a:solidFill>
                <a:latin typeface="OfficinaSansITCStd Book"/>
                <a:cs typeface="OfficinaSansITCStd Book"/>
              </a:rPr>
              <a:t>‹#›</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200488137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1-10-20T21:42:14.548"/>
    </inkml:context>
    <inkml:brush xml:id="br0">
      <inkml:brushProperty name="width" value="0.05292" units="cm"/>
      <inkml:brushProperty name="height" value="0.05292" units="cm"/>
      <inkml:brushProperty name="color" value="#FF0000"/>
    </inkml:brush>
  </inkml:definitions>
  <inkml:trace contextRef="#ctx0" brushRef="#br0">10510 17836 162 0,'52'-17'347'15,"7"-7"25"-15,0-5 10 0,0-8-182 16,-1-10-238-16,2 2-194 0,-8-8-88 0,6-11-42 16,-13-1 5-16</inkml:trace>
  <inkml:trace contextRef="#ctx0" brushRef="#br0" timeOffset="-54343.44">14392 15470 128 0,'0'0'235'0,"-7"0"117"0,7 5 0 16,-6-5-49-16,6 0-22 0,0 0-11 0,-8 0-110 15,8 3-58-15,8-3-42 0,-2 0-27 16,1 5 27-16,0-1 17 0,8 0 7 16,1 0 2-16,-1 0 1 0,6 0-40 0,-5-4-22 15,-3 4-12-15,11 0-5 0,-10 1-1 16,8-1-3-16,-8 4-1 0,8-4-1 0,0-1 1 16,1 2-39-16,-1 0-207 0,0-2-205 15,1-3-92-15,-9-3-42 0,8-2 18 16,-6-3 198-16</inkml:trace>
  <inkml:trace contextRef="#ctx0" brushRef="#br0" timeOffset="-53501.69">15197 15524 59 0,'-7'0'354'0,"7"0"51"15,7 0 25-15,-7 4-60 0,16-4-117 16,-10 4-72-16,9-1-16 0,1 2-10 0,-2-5-39 15,9 5 34-15,-2-2 27 0,0-3-4 16,3 5-5-16,-3-5-3 0,1 0-57 0,8 0-58 16,1 0-28-16,5 0-13 0,7-5-13 15,2 5-51-15,-1-3-133 0,1-7-316 16,5 3-141-16,-5 3-57 0,1-4 20 0,-3 3 118 16</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2-03-30T21:31:12.493"/>
    </inkml:context>
    <inkml:brush xml:id="br0">
      <inkml:brushProperty name="width" value="0.05292" units="cm"/>
      <inkml:brushProperty name="height" value="0.05292" units="cm"/>
      <inkml:brushProperty name="color" value="#FF0000"/>
    </inkml:brush>
  </inkml:definitions>
  <inkml:trace contextRef="#ctx0" brushRef="#br0">24046 12900 43 0,'0'-20'21'0,"0"40"-5"0,0-20 21 0,0 7-33 15,0 0 1-15,7 13 4 16,-7 13 1-16,8 13-11 15,-8 14 0-15,7 0 8 16,1 20 0-16,-1 6-2 16,8 14 0-16,-8 6-2 15,1 0 1-15,-1 0-2 16,-7-13 0-16,0 0 0 16,0 0 0-16,0 7-1 15,0-27 1-15,0-20-1 16,0 7 1-16,0 7-1 0,0-1 1 15,-7-13-1 1,-1 0 0-16,1-6 0 16,-1-1 1-16,1-6 0 15,0 7 0-15,-1-14 0 0,-7 0 0 16,0-6 0 0,0-1 0-16,-7-6-1 0,-8 0 1 15,-23-7-1-15,-6 7 1 16,-1-13-1-16,-15 0 0 15,-7-7 0-15,15-7 0 0,-8 14-1 16,-8-7 1 0,16 6-1-16,-8 7 1 15,8 1-1-15,-8-1 1 16,23 7-1-16,0 0 1 0,7-7-1 16,0 0 0-16,15 1 0 15,8-8 0-15,7 1 0 16,-8 0 1-16,8-1-1 15,8 1 0-15,-1 6 0 16,1 1 0-16,-1-8-1 16,8 7 1-16,0-6-7 15,0 6 0-15,8-13-17 16,7-6 1 0</inkml:trace>
  <inkml:trace contextRef="#ctx0" brushRef="#br0" timeOffset="398.84">23103 14481 45 0,'-7'-6'22'0,"-1"-1"6"0,8 0 3 0,-7 7-23 16,-1 7 0-1,-6-7 5-15,-9 0 0 0,1 0-15 16,-1 13 1-16,-7 14 11 16,0 13 0-16,0 6-4 15,8 7 1-15,15 7-3 16,-16 0 1-16,1-7-4 15,-1 0 1-15,1 0-1 16,-1 1 0-16,8-1-1 16,15-7 1-16,0-6-1 15,15-7 1-15,-7 7-1 16,7-7 0-16,22 1 0 16,23-8 1-16,22 1-4 15,8-7 1-15,15 0-1 16,37 6 0-16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0" timeString="2022-03-30T21:36:26.081"/>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1" timeString="2022-03-30T21:36:27.196"/>
    </inkml:context>
  </inkml:definitions>
  <inkml:trace contextRef="#ctx0" brushRef="#br0">17943 15405 0,'0'0'0,"8"13"0,7 7 16,0 7-1,0 6-15,-15 126 16,15-119-1,-23 20-15,8-20 16,15-14-16,0-6 16,-15-20-1,0 0 1,0 0-16</inkml:trace>
  <inkml:trace contextRef="#ctx1" brushRef="#br0">2210 18806 45 0,'0'13'22'0,"7"20"-4"0,1-19 23 15,-1 12-35-15,8 14 0 0,7 13 4 16,-14-13 0-1,7 0-12-15,0 6 1 0,-15-12 9 16,7-8 0-16,1-6-2 16,-8-13 1-16,0-7-3 15,-8-13 1-15,8-7-2 16,-7-7 1-16,7-6-2 16,-8-7 0-16,8 7-2 15,0 0 1-15,0-1-1 16,8 8 1-16,-1-1-3 15,8 7 0-15,8 0-15 16,7 0 0-16,7 7-1 16,15 13 1-16</inkml:trace>
  <inkml:trace contextRef="#ctx1" brushRef="#br0" timeOffset="316.6">2793 18965 82 0,'7'7'41'0,"16"0"-40"16,14-7 63-16,-29 0-63 0,14 0 0 15,1 0 0-15,-9 0 0 0,1-14-2 16,8-6 1 0,-1 0-1-16,-14-6 0 0,7 6-1 15,-8-7 1 1,-7 7-1-16,-7 7 1 0,7 13 0 15,-23 0 1 1,-7 13 2-16,0 7 1 16,8 14 1-16,-23 12 0 15,0 1 0-15,23-1 1 0,7-6-2 16,15 0 0-16,15-7-7 16,15 0 1-16,7-13-2 15,8-13 1-15</inkml:trace>
  <inkml:trace contextRef="#ctx1" brushRef="#br0" timeOffset="735.82">3406 18939 73 0,'-37'33'36'0,"-23"13"-11"15,52-32 21-15,1-1-42 16,7 0 1-16,0 7 0 15,7 0 0-15,8-13-8 16,15-7 1-16,-7-7 5 16,-16-13 0-16,8 0-3 0,0 0 1 15,-7 0-1-15,-1 1 0 16,1 5 0-16,-8 1 1 16,0 0-1-16,0 13 0 15,22 6 0-15,-15 8 0 16,16 12 0-16,-8 7 0 15,7 14 0-15,38 39 0 16,-30 1 0-16,15 12 0 16,-23 14 1-16,-7-13 0 0,-22 6 1 15,-8 0 0-15,-8-6 1 16,-14-14 0-16,-15-13 0 16,7-19 0-16,-15-28-1 15,0-26 0-15,15-26-3 16,-15-1 1-16,31-13-10 15,21-13 0-15,8-13-1 16,15-14 1-16</inkml:trace>
  <inkml:trace contextRef="#ctx1" brushRef="#br0" timeOffset="932.52">3780 18985 68 0,'-30'20'34'0,"45"60"-10"0,-15-47 24 16,7-6-44 0,31 19 1-16,-16 1-1 0,1-1 1 15,-8-6-8 1,15-7 1-16,-8-13-11 0,0-20 0 16,-7-20-2-16,0-26 0 0</inkml:trace>
  <inkml:trace contextRef="#ctx1" brushRef="#br0" timeOffset="1257.43">3810 18514 60 0,'-82'-20'30'0,"82"6"-19"0,15 1 34 0,-8-13-43 16,30 12 0-16,8 1 0 16,-7 13 0-16,-1 7-3 15,15 6 0-15,-37 7 1 16,15 26 1-16,-15 1-1 15,-7 6 1-15,-8-7 1 16,0 1 0-16,-8-7 0 16,8-7 1-16,8 0 0 15,14-6 0-15,1-1-1 16,-8-6 0-16,7 7-2 16,0-1 0-16,1 8-1 0,-1 6 1 15,-7-1-1 1,8 8 1-16,-23 6 1 15,0-6 0-15,0-8 0 16,-15-5 0-16,7-14-11 16,8-20 1-16,0-20-1 15,8-20 1-15</inkml:trace>
  <inkml:trace contextRef="#ctx1" brushRef="#br0" timeOffset="1454.99">4124 18188 76 0,'-15'-46'38'0,"22"79"-25"0,1-20 49 16,-1 14-58-16,8 32 1 0,-7 8 1 15,7 19 0 1,-8 7-8-16,16 7 0 0,-8 0 3 16,15-7 1-16,-8-7-15 15,8 0 0-15,-23 1-1 16,8-14 1-16</inkml:trace>
  <inkml:trace contextRef="#ctx1" brushRef="#br0" timeOffset="1714.46">4296 19304 80 0,'0'-33'40'0,"45"-14"-35"0,-23 34 49 0,8-7-52 15,8-13 1-15,-9-7-1 0,16-6 1 16,8 6-7-1,-8 0 1-15,-8 0-1 0,0 7 1 16,-22 6-3 0,-7 1 1-16,-16 6 1 0,-7 0 0 15,-7 13 3 1,-23 14 1-16,15 19 4 0,0 14 0 16,-15 7 1-16,30-1 1 0,8 1-2 15,22-14 1 1,15 7-3-16,15-27 0 0</inkml:trace>
  <inkml:trace contextRef="#ctx1" brushRef="#br0" timeOffset="1924.47">5014 19185 100 0,'-38'13'50'0,"31"-7"-43"0,0-12 54 0,-8-14-60 16,0-7 1-16,-8-13 0 16,8-19 1-16,8 12-4 15,-16 1 0-15,23 6-5 16,23 7 1-16,7-7-2 16,0 13 1-16</inkml:trace>
  <inkml:trace contextRef="#ctx1" brushRef="#br0" timeOffset="2193.9">5313 18759 85 0,'-60'40'42'0,"0"-33"-18"0,45 0 35 0,8-1-58 0,-1 7 1 16,16 14-1 0,14 0 0-1,8-1-7-15,15 1 1 0,0 6-2 16,0 0 1-1,0 0-2-15,-15 7 0 0,-8 27 3 16,-7-8 1 0,0 8 8-16,-30 6 0 0,0-7 4 15,-7-12 1 1,-1-1 1-16,8-7 1 0,-22 1-13 16,-8-1 0-16,0 14-5 15,-15 13 1-15</inkml:trace>
  <inkml:trace contextRef="#ctx1" brushRef="#br0" timeOffset="4874.35">6853 18832 69 0,'-7'7'34'0,"22"6"-19"16,-15-13 34-16,15 7-46 0,0 13 1 15,0 13 4 1,15 7 0-16,-23 7-9 0,-7-14 1 15,0 7 6-15,0 6 0 16,-7-13-1-16,7-6 0 16,0-14-2-16,0-13 1 15,7 0-2-15,8-13 0 16,8-20-1-16,-1-7 1 0,0-13-2 16,1 13 1-1,7 7-1-15,-8-1 0 0,16 1-5 16,14 7 1-1,-7 6-23-15,0 0 1 0,0 13-1 16,-1 0 1-16</inkml:trace>
  <inkml:trace contextRef="#ctx1" brushRef="#br0" timeOffset="5175.12">7796 18467 86 0,'-30'13'43'0,"7"1"-44"16,23-1 81-16,-15 7-77 0,-7 13 1 15,14 14 1 1,-6 12 1 0,-31 61-7-16,0 0 1 15,15-8 3-15,15-5 1 16,-7-21-8-16,7-19 1 0,15-14-2 16,15-27 1-1</inkml:trace>
  <inkml:trace contextRef="#ctx1" brushRef="#br0" timeOffset="5616.57">7803 18859 68 0,'-7'-13'34'0,"7"13"6"0,0 6 7 0,0 14-42 16,0 20 1-16,0 7 2 15,0 6 0-15,0-13-10 16,7-7 0-16,-7 7 6 16,15-20 1-16,8 0-3 15,-1-20 1-15,23 0-2 16,-23-20 0-16,8-7-1 16,8-6 0-16,-8 6-1 0,-16 7 1 15,9 7-1 1,-8 20 1-16,0 13-1 0,7 6 1 15,1 1 0-15,-16-7 0 16,16 13 0-16,7-6 0 16,14-14 0-16,-6-13 0 15,7 0 0-15,22-7 1 16,-15-13-1-16,1-13 0 16,-23 0 0-16,-1-7 1 15,-6 7-1-15,-1-7 1 16,-22 0 0-16,0 0 0 15,-22 7-10-15,14 13 1 16,1 0-1-16,14 7 1 16</inkml:trace>
  <inkml:trace contextRef="#ctx0" brushRef="#br0" timeOffset="84159.55">27186 19477 0,'0'0'0,"0"0"15,0 0-15</inkml:trace>
  <inkml:trace contextRef="#ctx1" brushRef="#br0" timeOffset="83732.38">11482 18540 58 0,'-15'-6'29'0,"15"25"-14"0,0-19 29 0,0 7-40 16,-14 13 0-1,6 13 3-15,-7 7 0 0,0-7-9 16,0 1 1-16,8 5 6 16,-1 1 1-16,1 7-3 15,7-7 1-15,7-1-2 16,1-5 0-16,14-8-1 15,1 1 0-15,6-7-1 16,1 0 1-16,-7 0-1 16,-1 6 0-16,-7-6 0 15,0 0 0-15,-7 0 0 16,-8 13 0-16,0-6-1 16,-8-7 1-16,1 0-2 0,-8-7 1 15,0-13-4 1,-8-7 0-16,1-13-9 0,-1 7 0 15,-6-7 0 1,-1 0 1-16</inkml:trace>
  <inkml:trace contextRef="#ctx1" brushRef="#br0" timeOffset="83912.58">11520 18640 54 0,'30'-7'27'0,"0"-6"-15"0,-15 13 30 0,7-7-39 16,-7 1 1 0,15-8-1-16,15 8 1 0,-8-8-10 15,8 1 0-15,0 6 3 16,-8 1 1 0</inkml:trace>
  <inkml:trace contextRef="#ctx1" brushRef="#br0" timeOffset="84303.02">12148 18500 28 0,'0'-6'14'0,"0"-14"15"0,0 20-11 0,0 0-8 16,0 6 0-16,-15 8 8 15,0 6 1-15,0 19-22 16,0 15 0-16,-7-15 16 15,7 1 1-15,0 7-5 16,15-1 0-16,0-6-4 16,22 0 0-16,1-7-3 0,7-6 1 15,7-7-2-15,0-7 0 16,-7-6-1-16,15-14 1 16,-7-6-1-16,-1-14 0 15,-7 1 0-15,0-8 0 16,-15-12 0-16,0-1 1 15,-30-12-1-15,0 5 1 16,0 8 0-16,-15 6 1 16,0 14-1-16,-15 12 0 15,-15 14-2-15,8 20 0 16,0 7-24-16,29 6 1 0,16 0-1 16,29-26 0-1</inkml:trace>
  <inkml:trace contextRef="#ctx1" brushRef="#br0" timeOffset="84777.24">12754 18381 64 0,'-15'0'32'0,"30"-40"-26"0,-15 40 53 0,0 0-56 16,7 7 1-16,1 12 4 15,-1 21 0 1,-7 20-9-16,0 0 0 0,0-7 6 15,0 7 1-15,0 0-3 16,0-1 1-16,0-5-7 16,0-8 1-16,8-6-2 0,-8-14 0 15</inkml:trace>
  <inkml:trace contextRef="#ctx1" brushRef="#br0" timeOffset="85053.15">13150 18553 57 0,'0'-19'28'0,"-22"19"6"0,22 0 4 16,-15 0-32-16,0 13 0 0,-15 7 4 15,0 6 1 1,-8 8-14-16,1 5 1 15,7-5 8-15,0-8 1 16,0 21-3-16,23-1 0 16,14-6-3-16,8-7 1 15,23 0-3-15,7-6 0 16,7-7-11-16,-7 7 1 0,0-8-1 16,7-5 1-1</inkml:trace>
  <inkml:trace contextRef="#ctx1" brushRef="#br0" timeOffset="85562.39">13352 18288 67 0,'-30'40'33'0,"30"53"-18"0,8-67 30 16,-1 27-44-16,8 7 1 0,0 7 0 16,7 6 1-1,-7 6-4-15,0 1 0 0,0-14 2 31,-7-6 0-31,-1-7-1 0,1-13 1 16,-1 0 0-16,-7-27 0 16,0-6 1-16,0-20 0 0,0-14 1 15,8-13 0-15,-8-6 0 16,7-1 0 0,8 1-1-16,15 6 1 0,-8 0-2 15,8 20 0 1,0 7-1-16,8 13 0 0,-23 7 0 15,0 12 0-15,-15 8 0 16,-8 13 0-16,-7 0 0 16,-7 6 1-16,-8-13-1 15,7-6 1-15,1 0-2 16,14-1 1-16,-7-13-14 16,0-6 0-16,8-20-1 15,22-20 1-15</inkml:trace>
  <inkml:trace contextRef="#ctx1" brushRef="#br0" timeOffset="85694.87">13860 19045 58 0,'0'33'29'0,"30"34"-39"15,-15-61 29-15,0 14-19 0,0 7 0 16</inkml:trace>
  <inkml:trace contextRef="#ctx1" brushRef="#br0" timeOffset="85878.03">13696 18753 64 0,'-15'13'32'0,"67"-59"-63"0,-22 32 40 0,-7 8-9 16,14-8 0-16</inkml:trace>
  <inkml:trace contextRef="#ctx1" brushRef="#br0" timeOffset="86145.2">14070 18407 79 0,'-23'20'39'0,"31"100"-37"0,-1-67 61 16,8 20-60 0,30 33 0-16,-7 27-5 0,14 13 0 0,0 14 0 15,1-7 1-15</inkml:trace>
  <inkml:trace contextRef="#ctx1" brushRef="#br0" timeOffset="87712.34">13958 19005 77 0,'-38'13'38'0,"31"-6"-23"0,7-7 39 15,0 0-51-15,15 0 1 0,15 0 1 16,15 0 0 0,-1-7-7-16,46 1 1 15,-8-7-12-15,-7-7 1 16,37 0-2-16,-14 6 0 0</inkml:trace>
  <inkml:trace contextRef="#ctx1" brushRef="#br0" timeOffset="88834.87">15820 18593 66 0,'-15'40'33'0,"30"40"-19"0,-15-60 33 0,7 20-45 15,1 13 1 1,-1 13 0-16,8-6 0 0,-7 0-5 16,7 6 1-1,-1 7 0-15,1-6 0 0,-7-7-2 16,-1-14 1-1</inkml:trace>
  <inkml:trace contextRef="#ctx1" brushRef="#br0" timeOffset="89044.47">15812 18766 67 0,'0'-40'33'0,"30"-33"-15"15,-15 53 25-15,8 14-41 16,-1-8 1-16,8 8 0 16,0 6 0-16,22 0-5 15,0 13 0-15,1 0-15 16,-1 14 1-16,-14-1-2 16,-9-6 0-16</inkml:trace>
  <inkml:trace contextRef="#ctx1" brushRef="#br0" timeOffset="89212.77">15917 18985 82 0,'-52'20'41'0,"37"-13"-45"0,15-7 76 16,0 0-71-16,7 0 0 16,16 0 0-16,6 0 0 0,9 0-10 15,29 0 0 1,0 0 1-16,16 0 0 15</inkml:trace>
  <inkml:trace contextRef="#ctx1" brushRef="#br0" timeOffset="89524.43">16799 19085 72 0,'-89'26'36'0,"29"-26"-19"0,37 7 34 0,-14 0-46 16,0-1 0-16,-1 14 2 15,-7 14 0-15,15 5-10 16,8 8 1-16,14-7 6 16,16 6 0-16,-8-13-3 15,30-6 1-15,-8-7-2 0,38-7 1 16,-30-6-1 0,15-7 0-16,-23-20-1 0,8 0 0 15,-22-13 0 1,7 20 1-16,-15-1-1 0,15 8 0 15,-15-8 0 1,15 28 1-16,-8-1-1 0,23 13 1 16,-15-6-3-1,7 0 0-15,16-6-1 0,-8-21 1 16</inkml:trace>
  <inkml:trace contextRef="#ctx1" brushRef="#br0" timeOffset="89794.98">17031 19058 85 0,'-22'-6'42'0,"14"6"-26"0,8 0 38 0,0 0-54 16,0 0 1 0,8 6-1-16,14 1 1 0,8 6-2 15,7 7 1-15,1 0 0 16,-1-7 0-16,16 7-1 15,-16 14 0-15,-7 5-1 16,-8 15 1-16,-14-1 0 16,-8 0 0-16,-15-13 0 15,-8 0 1-15,-6-14-5 16,-1-13 0-16,0-13 0 0,7-33 0 16</inkml:trace>
  <inkml:trace contextRef="#ctx1" brushRef="#br0" timeOffset="89974.47">17375 18474 74 0,'-7'46'37'0,"37"67"-20"0,-23-86 33 16,8 26-47-16,0 13 1 0,15 14 0 15,-8 0 1 1,1 6-17-16,-1 7 0 15,8-20 4-15,-15 0 1 16</inkml:trace>
  <inkml:trace contextRef="#ctx1" brushRef="#br0" timeOffset="90125.06">17166 19185 89 0,'22'6'44'0,"98"-6"-41"0,-75 0 57 0,7-6-71 16,38-8 0-16,15 1 0 16,7 0 1-16</inkml:trace>
  <inkml:trace contextRef="#ctx1" brushRef="#br0" timeOffset="90853.19">19290 18241 66 0,'0'0'33'0,"0"-13"-14"0,0 13 33 16,0 7-46-16,0 19 0 0,0 14 3 15,0 26 0 1,0 21-12-16,0 12 1 0,0 14 8 16,0 0 0-1,0-13-4-15,0-7 1 16,15-7-2-16,-1-6 0 0,16-20-1 16,15-14 1-1,0-6-2-15,7-27 1 0,1-13-11 16,22-26 0-16,-1 6 0 15,9-13 0-15</inkml:trace>
  <inkml:trace contextRef="#ctx1" brushRef="#br0" timeOffset="91162.71">20269 18906 82 0,'-45'-7'41'0,"-15"7"-27"15,53 13 46-15,-23 14-57 16,0 19 0-16,0-6 2 16,15 7 0-16,15-1-7 15,15-6 1-15,23-7 3 0,-1-20 1 16,8-6-2-16,7-7 0 16,-14-7-1-1,7-12 0-15,-16-1 0 0,-6-7 0 16,-8 0-1-16,-15-6 0 15,-15 7 0-15,-15-1 1 16,-30 7 0-16,0 0 0 16,0 14-3-16,1 6 1 15,-1 6-10-15,22 8 0 16,23-8 0-16,8-6 1 16</inkml:trace>
  <inkml:trace contextRef="#ctx1" brushRef="#br0" timeOffset="91524.03">20613 19105 86 0,'0'33'43'0,"0"14"-34"0,8-41 53 0,-1 7-60 16,8-6 1-16,0 6 0 15,7-6 0-15,8-7-4 16,8-7 0-16,14 1 2 15,-7 6 0-15,-8-14-2 16,1 1 1-16,-8 7-1 16,-8-1 0-16,1 7-1 0,6 0 1 15,1 7 0-15,15 12 0 16,-15 1 1-16,23 14 0 16,-16-8 0-16,30-6 1 15,-14-7-1 1,-1-6 1-16,-7-14 0 0,-15-6 1 15,0-13-1-15,0 6 1 16,-8-14-2-16,-7-5 0 16,0-15-12-16,0-5 0 15,0 5-1-15,22-19 0 16</inkml:trace>
  <inkml:trace contextRef="#ctx1" brushRef="#br0" timeOffset="95364.68">23971 18308 80 0,'-30'33'40'0,"-60"13"-30"15,83-32 40-15,-16 6-47 16,-7 6 1-16,0 7 0 16,8-6 1-16,0 0-7 0,22-1 1 15,7-6 3 1,23 0 1-16,7 0-3 0,1 6 1 15,-8 1-1 1,22-7 1-16,-7 0-1 0,-8 0 0 16,-14 0 0-1,-8 13 1-15,-15 7 0 0,-8 13 1 16,-7 0 0-16,-7 0 0 0,-16-13 0 16,-21 7 1-1,6-8-1-15,16-12 0 16,-1 0-1-16,9-14 0 15,6-13-8-15,8 7 0 0,15-7 0 16,15-14 0 0</inkml:trace>
  <inkml:trace contextRef="#ctx1" brushRef="#br0" timeOffset="95634.63">24412 18646 85 0,'-7'34'42'0,"29"-34"-23"0,-7 0 38 0,0 13-54 16,7 0 0-16,8 7 1 15,0-7 0-15,-15 1-5 16,15-1 0-16,-8 0 4 0,8-13 0 16,0 0 0-1,-7-33 0-15,14-27-1 0,1-13 1 16,-9-13-1-1,1-27 1-15,0 27-3 0,8 19 0 16,-8-6-9 0,-1 13 0-16,1 7 0 15,23 13 1-15</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2-03-30T21:46:36.201"/>
    </inkml:context>
    <inkml:brush xml:id="br0">
      <inkml:brushProperty name="width" value="0.05292" units="cm"/>
      <inkml:brushProperty name="height" value="0.05292" units="cm"/>
      <inkml:brushProperty name="color" value="#FF0000"/>
    </inkml:brush>
  </inkml:definitions>
  <inkml:trace contextRef="#ctx0" brushRef="#br0">26641 7194 62 0,'-45'27'31'0,"52"6"-31"0,-7-13 31 16,-7 6-29-16,-8 28 0 0,-15 25 6 16,-23 21 1-1,9 19-9-15,-16 14 0 16,-23 13 6-16,-6 7 0 16,-16 20-1-16,-15 6 1 0,23-6-4 15,-15-7 1-15,7 0-3 16,-7-6 1-1,30-21-3-15,7-26 1 0,15-27-9 16,8-19 1-16,22-14-1 16,0-20 1-16</inkml:trace>
  <inkml:trace contextRef="#ctx0" brushRef="#br0" timeOffset="284.2">25511 8888 62 0,'-52'27'31'0,"37"-61"-29"16,8 34 34-16,-8 7-32 15,-8 6 0-15,-7 27 5 16,-7 33 1-16,7 0-11 16,0 7 0-16,8 13 8 15,-1 13 0-15,1-13-2 0,7 14 1 16,0-1-3-16,7-13 0 15,8-13-1-15,8-21 0 16,14-19 0-16,23-13 0 16,15-60-1-16,52-14 1 15,23-46-6-15,37-26 0 16,22-48-1-16,16-38 1 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2-03-30T21:46:31.262"/>
    </inkml:context>
    <inkml:brush xml:id="br0">
      <inkml:brushProperty name="width" value="0.05292" units="cm"/>
      <inkml:brushProperty name="height" value="0.05292" units="cm"/>
      <inkml:brushProperty name="color" value="#FF0000"/>
    </inkml:brush>
  </inkml:definitions>
  <inkml:trace contextRef="#ctx0" brushRef="#br0">26603 7918 46 0,'38'27'23'0,"21"59"-12"0,-51-53 24 0,-1 1-32 15,-7 25 0 1,-7 21 2-16,-1 6 0 0,-14 41-6 15,-15 5 1-15,-16 1 4 16,-22 7 0-16,8 13-2 16,-38-1 1-16,-14-19-2 15,-8 0 1-15,0-7-5 32,22-26 1-32,8-27-15 0,37-60 0 0,22-19-1 15,31-34 1-15</inkml:trace>
  <inkml:trace contextRef="#ctx0" brushRef="#br0" timeOffset="1858.64">26476 7912 27 0,'7'0'13'0,"31"-20"4"0,-16 20 14 0,-7 0-27 15,0 0 0-15,0 0 1 16,-7 6 0-16,-8 8-7 16,-8 19 0-16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2-04-04T21:22:01.390"/>
    </inkml:context>
    <inkml:brush xml:id="br0">
      <inkml:brushProperty name="width" value="0.05292" units="cm"/>
      <inkml:brushProperty name="height" value="0.05292" units="cm"/>
      <inkml:brushProperty name="color" value="#FF0000"/>
    </inkml:brush>
    <inkml:context xml:id="ctx1">
      <inkml:inkSource xml:id="inkSrc8">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1" timeString="2022-04-04T21:29:03.613"/>
    </inkml:context>
  </inkml:definitions>
  <inkml:trace contextRef="#ctx0" brushRef="#br0">12888 5799 58 0,'-22'53'29'0,"-1"20"-20"0,23-39 30 0,-7 25-35 16,-1 41 1-16,8 26 2 16,0 27 0-16,0 0-8 15,0 13 0-15,8 26 6 16,-1 34 1-16,1 0-2 16,-1 0 1-16,-7 7-1 15,0 39 1-15,-7 20-1 16,-8-26 0-16,7-7-1 15,1 7 0-15,-8-27-2 16,0 13 1-16,-15-33-1 16,8-52 1-16,-8 38-1 15,0-5 1-15,0-21-1 0,8-26 0 16,7-7-1 0,0-20 1-16,7-26-1 0,8 6 1 15,0-26-4 1,0-20 1-16,8-14-11 15,7-26 1-15,0-26 0 16,0-41 0-16</inkml:trace>
  <inkml:trace contextRef="#ctx0" brushRef="#br0" timeOffset="990.23">13045 5660 61 0,'-7'-14'30'0,"-1"8"-9"0,8 6 23 16,8 0-41-16,7 20 1 0,7-14 2 15,16 8 0 1,21-8-6-16,1 14 0 0,0-7 5 15,30 1 0-15,15-1-2 16,7 0 0-16,22-13-1 16,31 14 1-16,-8-14-3 15,7 0 1-15,16 0-1 16,-16 0 0-16,16 0 0 16,14 0 0-16,-22 0 0 15,-15 0 0-15,-7 0 0 16,-1 6 0-16,-21 7 0 15,-9-13 1-15,-7 7-1 16,-7-7 0-16,-8 0 0 16,8 0 0-16,0-7 1 15,-16 7 0-15,9-13 0 16,-16 7 0-16,-30 6 0 16,8 0 1-16,-8 6-1 15,-14 7 1-15,-8-6-1 16,0 6 0-16,-8 27 0 0,-7 13 1 15,0 14-1-15,0 19 1 16,0 27-1-16,-8 20 0 16,-7 13 0-16,-7 20 0 15,14 14 0-15,-14 12 0 16,7 14-1-16,0 13 1 0,0-19-1 16,0 6 0-1,7-14 0-15,8 1 1 0,0-1-1 16,-15 1 0-1,0-20 0-15,-7 0 1 0,7 13-1 16,-8-34 1-16,8 21-1 16,0 13 0-16,0 0 0 15,0-20 1-15,0 0-1 16,0 0 0-16,-15-26-1 16,15-1 0-16,0-19-4 15,15-14 1-15,-7-13-19 16,-8-26 1-16,15-21-1 15,7-26 1-15</inkml:trace>
  <inkml:trace contextRef="#ctx0" brushRef="#br0" timeOffset="1587.08">12986 11333 57 0,'22'6'28'0,"-30"-19"-16"0,23 13 36 0,0 0-43 15,0 0 0-15,8 7 2 16,14 6 1-16,16 0-9 15,6 7 1-15,-6 0 6 16,14 0 1-16,23-13-2 0,14-1 0 16,9-12-1-1,29 6 0-15,0 0-2 16,0 6 0-16,7 8 0 16,1-1 0-16,-8-6-1 0,15-1 0 15,-7 1 1 1,-1-1 0-16,1-6-1 0,-16-6 1 15,-6 6-1 1,-24-7 1-16,1 7-1 0,-15 0 1 16,-16 0-2-16,9 0 1 15,-9 0-1-15,-6-13 0 16,7-7-3-16,-8 0 0 0,-7-7-17 16,-15-6 1-1,-8-13-1-15,-22 6 1 16</inkml:trace>
  <inkml:trace contextRef="#ctx0" brushRef="#br0" timeOffset="2323.44">13277 6762 52 0,'-15'-6'26'0,"8"-14"-10"0,14 13 26 0,-7-6-36 16,8 13 0-16,7 6 3 16,7 28 1-16,-14 6-11 15,21-1 0-15,-6 15 8 0,7 5 1 16,-8 14-3 0,-7 0 0-16,0-13-1 0,0-7 0 15,0 7-2 1,0-27 0-16,-7-13 0 15,-1 7 0-15,0-14 1 16,-7-13 0-16,8-6-1 0,-1-14 1 16,8-14-1-16,-7 1 1 0,7-20-2 15,0 7 0 1,0 12-7-16,7 14 1 0,-7 0-1 16,8-6 0-1</inkml:trace>
  <inkml:trace contextRef="#ctx0" brushRef="#br0" timeOffset="2892.19">14047 6742 73 0,'-7'14'36'0,"-1"-8"-16"0,8 8 19 16,-7 52-34-1,7 14 1-15,0 6 1 16,0 0 0-16,0-12-10 0,7 5 1 16,1-19 5-1,-1 0 1-15,-7-27-3 0,0-6 1 16,0-27-1-1,8-14 1-15,-8-19-1 0,0-20 0 16,0-7 0 0,0-6 0-16,7-1-1 0,16-12 1 15,-1 6-1 1,8 13 0-16,0 0 0 16,15 20 0-16,-8 14 0 15,8 6 0-15,-15 0 0 0,30 20 0 16,-38 6 0-16,1 28 0 15,-16-8 0-15,-7 14 1 16,-15-13 0-16,-7 6 0 16,-8-7 0-16,-22 1 1 15,14-1 0-15,16-19 0 16,-1 6-1-16,1-6 1 0,7 6-1 16,7-13 1-1,16 14-1-15,7 6 0 0,7 13-1 16,1 0 1-16,7 0-3 15,22 7 0-15,0-7-8 16,1-6 1-16,-16-1-1 16,1-12 0-16</inkml:trace>
  <inkml:trace contextRef="#ctx0" brushRef="#br0" timeOffset="3300.82">14788 6849 72 0,'-45'-7'36'0,"37"7"-14"0,8 7 27 16,0 13-45-16,0 19 1 15,0-5 1-15,0 25 0 16,0 15-8-16,0 5 0 0,0-12 5 16,8-1 1-1,-8-19-3-15,0-1 1 0,7-39-1 16,-7-7 0-1,8-33 0-15,7-27 0 16,0-7-1-16,0-19 1 16,7-14-1-16,-7 14 1 15,0 6-1-15,0 14 0 16,7 13 0-16,1 6 0 16,7 27 0-16,0 20 0 15,-8 20 0-15,1 27 0 0,-1 6 0 16,8 27 0-16,-8-1 0 15,1 1 0-15,-1 6 0 16,1-19 0-16,-1-1-3 16,-7-26 1-16,0-13-11 15,-8-14 0-15,-14-6 0 16,-8-14 1-16</inkml:trace>
  <inkml:trace contextRef="#ctx0" brushRef="#br0" timeOffset="3455.06">14833 7055 78 0,'-30'13'39'0,"45"-26"-30"16,0 6 47-16,7 0-52 0,8 7 0 15,7-13 1-15,8 13 0 16,-7 0-13-16,14 13 1 16,-7-13 3-16,0 7 1 0</inkml:trace>
  <inkml:trace contextRef="#ctx0" brushRef="#br0" timeOffset="3959.95">15274 6802 87 0,'0'27'43'0,"0"33"-30"0,22-41 45 0,-14 1-56 16,-1 20 0-16,1 13 1 15,-1 7 1-15,1 0-5 16,7-14 0-16,0-12 2 0,7-1 1 16,0-13-1-1,8-7 0-15,-7-33-1 0,-8 0 1 16,7-33-1 0,16 20 1-16,-16-20-1 15,0-7 0-15,1 13-1 16,-8 14 1-16,0 0-1 15,0 26 1-15,-8 27 0 16,8-6 0-16,-7 25 0 16,-1 1 1-16,1 0 0 15,-1 13 0-15,8-13 0 16,0-13 0-16,0-21 0 16,15-19 0-16,-8-20-1 15,1 6 1-15,7-32-1 0,-8 5 1 16,8-12-1-16,-15 19 1 15,0 1-1-15,-8 19 1 16,8 21-1-16,-7 26 0 0,-1 20 0 16,1 13 1-1,-1 26 0-15,8 14 0 0,15 20 0 16,-7-6 1 0,6-1-14-16,1-6 1 0,0-7 0 15,-7-27 0 1</inkml:trace>
  <inkml:trace contextRef="#ctx1" brushRef="#br0">25437 12728 0,'0'0'0,"0"0"0,0 0 15,0 0 1,0 0-16,0 0 15</inkml:trace>
  <inkml:trace contextRef="#ctx0" brushRef="#br0" timeOffset="-6344.15">8835 8775 65 0,'-22'-33'32'0,"22"13"-16"0,0 20 33 16,22-7-45-16,1-6 0 15,-8 0 4-15,22 6 0 16,15-6-9-16,8 0 0 15,30 6 7-15,15 0 0 16,14-6-2-16,16 13 1 0,-1-20-2 16,1 20 0-16,22 0-1 15,0 0 0-15,0 0-1 16,8 0 1-16,-23 0-2 16,-8 0 1-16,-21 0-1 15,-16 0 0-15,-8 0 0 16,9-20 0-16,-16 7 0 15,0 6 1-15,0 7-1 16,-7-6 1-16,-15-1 0 16,22 7 0-16,-14-7 0 0,6 7 0 15,16 0-1 1,-8 0 1-16,-7 0-1 0,15-6 1 16,-23 6-1-1,-14 0 0-15,6 0 0 0,1 0 0 16,-7 0 0-1,-16 0 0-15,-7 6-1 16,0 21 1-16,-15-14-11 16,-8 14 1-16,-14 13 0 15,-16-7 0-15</inkml:trace>
  <inkml:trace contextRef="#ctx0" brushRef="#br0" timeOffset="-5382.09">6704 7041 59 0,'0'0'29'0,"-15"-13"-18"16,7 26 29-16,-14 27-34 15,0 33 0-15,-1 7 4 16,8 40 0-16,-7 6-12 15,-8 20 1-15,0-13 8 16,0 0 0-16,-7-20-4 16,7-20 1-16,7-7-2 15,16-20 1-15,-1-19-3 0,8-21 1 16,0-26-1-16,15-20 1 16,0-13-1-16,23-40 0 15,-31-26 0-15,8-14 0 16,0-20-1-16,7 13 1 15,1 14-1-15,-1 13 1 16,1 7-1-16,7 26 0 16,-15 20 0-16,7 27 1 15,15 19 0-15,-14 41 1 16,-8 13-1-16,15 13 1 16,-8 6-1-16,16 8 1 15,-16 6 0-15,-7-14 0 0,7-12-7 16,1-7 1-16,22-14-1 15,-23-13 0-15</inkml:trace>
  <inkml:trace contextRef="#ctx0" brushRef="#br0" timeOffset="-5176.33">6487 8044 82 0,'8'-6'41'0,"14"-21"-34"0,-7 27 42 15,7-6-47 1,23 6 0-16,-7-14-6 0,29 14 1 16,-7-6 2-16,7 12 0 15</inkml:trace>
  <inkml:trace contextRef="#ctx0" brushRef="#br0" timeOffset="-4812.95">7235 7174 64 0,'-38'-6'32'0,"61"19"-9"0,-16 0 17 0,1 20-35 15,14 27 0-15,1 7 4 16,14 32 0-16,-7-6-11 16,22 13 0-16,-29 21 7 15,7-34 1-15,0-20-3 16,0 6 0-16,-8-25-2 16,0-8 1-16,-14-19-1 15,7-14 0-15,-8-26 0 16,8-21 1-16,0-39-1 15,-7-26 0-15,7-27 0 16,0-7 0-16,-15 6-1 16,7 8 1-16,-7 33-2 15,8 19 0-15,-8 14-7 0,7 6 1 16,1 21-1-16,-1-1 1 16</inkml:trace>
  <inkml:trace contextRef="#ctx0" brushRef="#br0" timeOffset="-4193.34">8080 7194 64 0,'-23'0'32'0,"1"73"-11"0,15-53 16 0,-1 27-33 16,1 32 1-16,7 21 2 0,-23 13 0 15,1 20-9 1,7-47 1-16,7-6 5 0,8-14 1 16,0-13-3-1,8-19 1-15,7-14-2 0,15-27 1 16,-8-40-2-1,0-19 1-15,-7-40-1 0,0-21 0 16,0-19-2-16,-7 20 1 0,14 33 0 16,-14 13 0-1,7 14-1-15,-15 19 1 0,15 14 1 16,0 0 1 0,7 33 0-16,0 33 0 15,8 0 0-15,0 47 1 16,-7 7-1-16,22 12 1 0,-15-12-2 15,7-1 1-15,-15-13-6 16,1 7 1-16,-1-40-19 16,-14-14 1-16,7-13-1 15,-30-13 1-15</inkml:trace>
  <inkml:trace contextRef="#ctx0" brushRef="#br0" timeOffset="-4045.65">8013 7726 81 0,'-23'13'40'0,"46"-13"-49"15,-8-7 77-15,-1-13-66 0,16 20 1 16,15-6-7 0,0-1 1-16,15 7 1 0,-8-7 1 15</inkml:trace>
  <inkml:trace contextRef="#ctx0" brushRef="#br0" timeOffset="-3625.72">8790 7221 63 0,'0'6'31'0,"0"1"-3"0,0 6 14 0,0-6-36 0,0 13 1 15,8 0 2 1,-8 26 0-16,0 1-12 15,7 13 1-15,-7-7 8 0,0 0 0 16,8 7-3 0,-8-14 0-16,22-6-1 0,-22 6 1 15,0-12-1 1,8-8 0-16,7-6-1 16,-8-7 1-16,8 1-1 15,0-8 0-15,7 8-1 0,1-14 0 16,-1 20-6-16,8-20 0 15,-7 0 0-15,14-14 0 16</inkml:trace>
  <inkml:trace contextRef="#ctx0" brushRef="#br0" timeOffset="-3233.7">9426 7221 67 0,'-8'13'33'0,"8"-20"-5"0,0 14 14 0,-7 6-37 15,0 14 1-15,-8-1 2 16,0 34 0-16,0 7-10 16,7-1 1-16,8-6 6 15,15 0 0-15,8-7-2 16,6-7 0-16,16-13-2 15,8 1 1-15,7-34-1 16,-1 0 0-16,-14-20-1 16,-7-13 1-16,-9-21-1 15,-6-5 1-15,-16-8-1 16,-22-6 1-16,-14 7-1 16,-9 6 0-16,-14 7 0 0,7 13 1 15,0 7-2 1,-7 6 1-16,22 14-2 0,7 0 0 15,8 6-10-15,15 7 0 16,15 7 0-16,15-1 0 16</inkml:trace>
  <inkml:trace contextRef="#ctx0" brushRef="#br0" timeOffset="-2784.67">9979 7872 63 0,'0'20'31'0,"0"-40"-6"16,0 0 24-16,0 6-44 15,0-5 1-15,0-21 2 16,-7-13 0-16,7-27-11 16,0-7 1-16,0-6 6 15,0 7 0-15,-8 6-3 16,8 27 0-16,0 7-1 15,8 6 0-15,-8 13 0 16,0 27 0-16,7 7 0 16,8 13 0-16,0 13 0 15,15 7 0-15,0 13 0 16,7 14 0-16,8-14 0 16,-7 13 0-16,-8-19 0 15,0-1 1-15,7-19 1 0,-7-7 0 16,-8-27 0-1,1-13 1-15,-1-26-1 0,-7-1 1 16,0-39-1-16,0 6 1 0,-8 0-2 16,-7 1 0-1,0 5 0-15,0 8 0 0,0 20-2 16,0 12 1 0,0 21-7-16,0 20 1 0,0 6-1 15,8 0 1 1</inkml:trace>
  <inkml:trace contextRef="#ctx0" brushRef="#br0" timeOffset="-2635.64">10772 7559 97 0,'-15'-6'48'0,"23"-34"-39"0,-8 27 51 0,0 6-64 16,0 7 0-16,-8-20 0 15,16 27 0-15</inkml:trace>
  <inkml:trace contextRef="#ctx0" brushRef="#br0" timeOffset="-1495.11">9052 8270 61 0,'-15'7'30'0,"-15"26"-10"0,23-13 30 16,-16 20-43-16,8 33 0 15,-37-7 4-15,7 34 0 16,-30-20-14-16,15 19 0 0,-22-12 10 16,15-14 1-1,30 0-4-15,14-13 0 0,23-14-2 16,30-6 1-16,22-13-1 16,1-7 0-16,21-1-1 15,-14-12 1-15,30-7-1 16,-8 7 0-16,-37 6-6 15,22 7 1-15,-29 0-1 0,-16 0 0 16</inkml:trace>
  <inkml:trace contextRef="#ctx0" brushRef="#br0" timeOffset="-814.9">8573 10256 64 0,'30'-39'32'0,"23"32"-1"15,-38 7 5-15,7 7-32 0,15-1 1 16,-7 1 4 0,23 19 0-16,29-19-10 15,15 6 0-15,38-6 7 0,22 0 0 16,15-1-2-16,22-19 0 16,16-7-2-16,51 0 1 15,-14-6-1-15,22 6 0 16,1-7-1-16,14 1 1 15,-30-14 0-15,-37 20 0 16,-15 0-1-16,-30-7 1 16,-38 14-2-16,-14 6 0 0,-45 7-7 15,-8 0 0 1,-29 0 0-16,-24-6 0 0</inkml:trace>
  <inkml:trace contextRef="#ctx0" brushRef="#br0" timeOffset="-503.94">11864 9659 88 0,'-60'-20'44'0,"60"6"-29"16,15 14 39-16,-15 0-53 15,30 0 1-15,7 0 0 0,38 7 1 16,0 6-4-1,-8 1 0-15,23-1 2 16,22 7 0-16,-22 26-1 0,7 7 1 0,-22-6-1 16,-38 6 1-1,-14 14 0 1,-38-1 0-16,-15 14 2 0,-23-1 0 16,-14 8 1-16,-15-34 0 15,7 0-1-15,-15-13 1 16,15-7-9-16,38 0 0 0,15 1-2 15,29-1 0 1</inkml:trace>
  <inkml:trace contextRef="#ctx0" brushRef="#br0" timeOffset="2615.05">17069 9121 57 0,'-15'13'28'0,"22"-40"-9"15,1 27 29-15,7-6-42 0,14 12 1 16,9-6 5 0,37 0 0-16,7-6-15 0,-15 6 1 15,75 6 10 1,0-6 0-16,15 0-4 0,15 0 1 15,-7-6-3-15,37-1 0 0,15 0-1 16,0-6 1 0,7-7-2-1,-15-13 1-15,-7 6-1 0,-15 1 1 16,-30 6-1-16,-22-20 1 0,-38 20-1 16,-30 7 1-1,-7-1-5-15,-23 8 0 16,-22-7-18-16,-15 13 1 15,0-7-1-15,0-13 0 16</inkml:trace>
  <inkml:trace contextRef="#ctx0" brushRef="#br0" timeOffset="2952.27">19574 8476 88 0,'-38'0'44'0,"61"20"-50"0,-8-20 75 0,22 7-67 16,1-1 1-16,21 1-1 15,1 13 1-15,22-7-4 16,1 27 0-16,-9-20 2 16,-14 27 1-16,8-8-2 15,-24 21 1-15,-21-7-1 0,-16 14 1 16,-22-14 0-1,-22 20 0-15,-15 0 0 0,-16-13 1 16,9-14 0-16,-9-6 1 16,1 0-1-16,0-7 0 15,22-6 0-15,0-1 0 16,0-6-8-16,15-6 1 16,0-1-2-16,30 0 0 0</inkml:trace>
  <inkml:trace contextRef="#ctx0" brushRef="#br0" timeOffset="4844.54">20995 8210 108 0,'-45'7'54'0,"30"0"-64"0,15-7 80 15,0-7-70-15,0 7 0 16</inkml:trace>
  <inkml:trace contextRef="#ctx0" brushRef="#br0" timeOffset="9935.13">12769 13498 46 0,'-15'47'23'0,"15"-27"-6"0,0-7 24 0,0 0-34 15,0 14 0-15,0 6 4 0,0 20 0 16,0 7-12-16,0 13 0 16,0 13 10-16,0 14 0 15,7 0-3-15,8 6 1 16,0-6-3-16,0 13 0 16,0-1-2-16,-8 15 1 15,1-1-2-15,-1-26 0 16,1-14 0-16,-8 0 0 15,0-13-1-15,0 0 1 16,-8-13-1-16,1-7 1 16,-1-13-6-16,8-13 1 0,-7-21-18 15,7-19 1 1,7-13-1-16,-7-34 1 0</inkml:trace>
  <inkml:trace contextRef="#ctx0" brushRef="#br0" timeOffset="10775.69">12956 13352 75 0,'-23'0'37'16,"23"-20"-37"-16,0 20 62 0,0 0-57 0,15 13 0 15,8 1 2-15,14 6 1 16,0 0-10-16,8 6 1 16,15-6 6-16,0 7 0 15,0-7-3-15,0-7 1 16,14 0-2-16,9 0 1 15,-1-6-2-15,15 0 1 0,0-1-1 16,8-6 1 0,7 0-1-16,15 0 1 0,-15-6-1 15,-14-8 1 1,21-5-1-16,-14 5 1 0,15 1 0 16,-16 0 0-1,8-1 0-15,-14 1 0 0,14 0-1 16,0 6 1-16,0-6-1 15,-15-7 1-15,1 7-1 16,-1-1 0-16,-7 1 0 16,-1 0 1-16,-6 0-1 15,-9-1 0-15,9 8 0 16,-9-1 1-16,-6 0-2 16,-8 1 1-16,22-1 0 15,-22 0 0-15,-1 1 0 16,24-1 0-16,-23 0 0 15,-8 7 0-15,-7 0 0 16,0 0 1-16,7 0-1 0,-7 0 0 16,-15 0 0-16,-8 0 0 15,1 0 0-15,-8 0 1 16,0 0-1-16,-1 0 0 16,1 0-1-1,0 0 1-15,8 7 0 0,-16 0 0 16,1 19 0-16,-8 1 0 15,7 13 0-15,-7 26 0 16,0 1 0-16,0 6 1 0,0 6 0 16,-7 14 0-1,7-13 0-15,0 6 0 0,0 7 0 16,7 14 0 0,1-14 0-16,-1 13 1 0,8 7-2 15,-7 0 1-15,-1-7-1 16,-7 7 0-1,0-20-3-15,0-7 1 0,0-19-7 16,-7-14 0-16,-8 0-1 16,7-13 1-16</inkml:trace>
  <inkml:trace contextRef="#ctx0" brushRef="#br0" timeOffset="11573.67">12911 15670 62 0,'-8'0'31'0,"23"-13"-3"0,0 13 10 0,15 0-34 15,15-6 1-15,0-1 5 16,15-6 1-16,14 6-13 16,-14 0 1-16,8 1 8 15,21 6 0-15,1 0-2 16,7 0 0-16,15 0-3 15,-7 0 0-15,22 0-1 16,0-7 0-16,0 0 0 0,-29 1 0 16,21-1 0-1,-14 0 0-15,15-6 0 16,-8 7 1-16,0-1-1 0,-7-6 0 0,-1-1 0 31,9 1 1-31,-16 0-1 0,15-1 1 16,-22 1-1-16,-8 0 1 15,-7 0-1-15,-8-1 0 16,15 1-1-16,-7 0 1 0,0 6-1 16,-8-6 1-1,15 6-1-15,-7-6 1 0,-15 6-1 16,15 1 1 0,-8 6-1-16,-7-7 1 0,22 7-1 15,-14 0 0 1,-9 0 0-16,1 7 1 0,0-7-1 15,-23 0 0 1,1 0 0-16,-8-7 0 0,-8 7 0 16,-7 0 0-16,0 0-1 15,0 0 1-15,0 7-12 16,-8 6 0-16,8 7 0 16,-22 0 0-16</inkml:trace>
  <inkml:trace contextRef="#ctx0" brushRef="#br0" timeOffset="14494.49">13158 14581 77 0,'0'7'38'0,"37"46"-26"0,-22-13 39 16,0 13-46-16,7 27 0 15,-7 19 2-15,8 21 0 32,7 72-9-32,-1-19 0 15,9-27 5-15,-16-26 0 16,1-21-12-16,-8-19 0 15,0-33-2-15,7-34 1 16</inkml:trace>
  <inkml:trace contextRef="#ctx0" brushRef="#br0" timeOffset="14824.98">13098 14714 79 0,'-8'-40'39'0,"61"-20"-30"16,-31 47 42-16,8-7-47 16,15 13 1-16,0 7 0 15,0 0 1-15,7 0-8 0,-7 20 0 16,0-6 6 0,-1 12 0-16,-6-6-3 0,-8 13 1 15,-8-6 0 1,1 6 1-16,-23 0-1 15,-30 7 1-15,0 7-1 0,7-7 0 16,-29-1 0-16,-8 1 0 16,-15-7-2-16,8 1 1 0,7-8-7 15,23-6 1 1,14-13-22-16,23-7 0 0,38-13-1 16,14-14 1-1</inkml:trace>
  <inkml:trace contextRef="#ctx0" brushRef="#br0" timeOffset="15155.28">13958 14661 83 0,'-60'0'41'0,"-22"0"-42"0,59 20 80 0,-7-7-76 16,-7 7 0-16,-1 13 1 15,1 0 1-15,7 1-7 16,0-1 1-16,15-7 3 15,15 8 0-15,8-15-1 0,14-5 0 16,16-8-1 0,-8-12 0-16,-1-14-1 0,1-7 1 15,0-6 0 1,-7-7 0-16,-16 14 0 0,8-1 0 16,0 14 0-1,0 6 0-15,15 14 0 0,-8 6 1 16,8 14-1-1,0 6 1-15,-7 0-1 16,7 0 0-16,-8 0-7 16,15-13 0-16,1 0-1 0,-8-13 0 15</inkml:trace>
  <inkml:trace contextRef="#ctx0" brushRef="#br0" timeOffset="15433.02">14070 13605 82 0,'-23'0'41'0,"31"13"-22"0,7 7 35 0,-8 20-49 16,1 19 0-16,7 14 2 15,0 34 1-15,-8 19-11 16,8 0 1-16,8 7 6 0,-1-7 1 16,8 0-8-1,7-6 1-15,-22-20-2 0,15-14 1 16</inkml:trace>
  <inkml:trace contextRef="#ctx0" brushRef="#br0" timeOffset="18574.62">14623 14581 58 0,'-7'47'29'0,"22"-34"-10"0,-15-13 29 0,15-7-44 16,0 7 0-1,7-13 2-15,8 0 0 0,0-7-8 16,7 0 0-16,8-7 5 16,-7 7 1-1,-1-6-3-15,-7-1 1 0,-15-6-2 16,-8 6 1-16,-14 7-1 16,-16 7 1-16,-7 6-1 15,-7 14 1-15,0 13 0 16,-8-7 0-16,15 7 2 15,15 20 0-15,0-13 0 16,0 6 1-16,8 7-1 16,-8-7 1-16,15 7-1 15,7 0 0 1,45-14-8-16,1-12 1 16,14-8-2-1,-7-12 1-15</inkml:trace>
  <inkml:trace contextRef="#ctx0" brushRef="#br0" timeOffset="18854.68">15154 14322 73 0,'-45'46'36'0,"53"-32"-17"0,7-8 23 0,0 1-39 15,7 0 0-15,8-7 2 16,7 0 1-16,8-7-8 16,23-6 0-16,-16-1-9 15,8-5 1-15,-15-8-3 16,29 0 1-16</inkml:trace>
  <inkml:trace contextRef="#ctx0" brushRef="#br0" timeOffset="19064.8">15364 13678 77 0,'-60'20'38'0,"60"26"-31"16,15-19 51-16,-15 32-52 0,15 1 0 15,0 27 1-15,7 25 1 16,0-12-11-16,23 6 1 16,-15 1 5-16,8-14 1 0,-1-14-11 15,0-6 0 1,-7-6-1-16,-7-27 1 0</inkml:trace>
  <inkml:trace contextRef="#ctx0" brushRef="#br0" timeOffset="19255.02">15737 14295 87 0,'0'0'43'0,"45"0"-33"0,-37 0 45 0,7 0-54 15,7 0 0-15,8 0-6 16,7-6 0-16,1-1-10 15,-8-6 0-15,0-7-2 16,15-7 1-16</inkml:trace>
  <inkml:trace contextRef="#ctx0" brushRef="#br0" timeOffset="19454.45">15835 13744 87 0,'-23'27'43'0,"23"66"-41"0,0-60 71 15,0 13-70-15,0 21 0 16,0 19 1-16,8-6 0 0,7 0-6 16,0-1 1-1,7 1 1-15,15 0 0 0,-7-21-16 16,8-5 1 0,7-15-1-16,-1-12 0 15</inkml:trace>
  <inkml:trace contextRef="#ctx0" brushRef="#br0" timeOffset="19768.16">16268 14628 78 0,'-59'53'39'0,"51"-53"-24"0,8 0 50 0,15-20-62 16,7 0 0-16,8-7 1 16,0-6 1-16,0 13-7 15,0-6 1-15,8-1 4 16,-16 0 0-16,-7 7-2 15,-8 1 0-15,-14 5 0 16,-8 8 0-16,0 6-1 16,-7 13 1-16,-8-6 1 15,0 12 1-15,0 21 0 0,7 20 0 16,8 0 0 0,15 6 1-16,15-13-1 0,15 1 0 15,8-8-2 1,22-13 0-16,14-19 0 0,31-8 0 15,-23-12-6 1,1-1 1-16,-9-13-1 0,1 13 1 16</inkml:trace>
  <inkml:trace contextRef="#ctx0" brushRef="#br0" timeOffset="26568.52">12312 13910 67 0,'-37'0'33'0,"22"-20"-11"0,15 20 35 15,0 0-52-15,0 0 1 16,0 0 2-16,15-6 0 0,0-1-11 16,7-6 1-1,16-1 6-15,-1 14 1 0,23-6-3 16,-8 12 0-16,1 8-2 16,-16 12 1-16,-7 7-1 15,-7 1 0-15,-23 12 0 16,-15 21 1-16,-15 6 0 15,-8 0 0-15,-14-14 1 16,15-12 1-16,-23-1-1 16,15-12 1-16,7-1-1 15,-6-13 0-15,14-7-6 16,7 0 1-16,23-13-2 16,23-13 0-16</inkml:trace>
  <inkml:trace contextRef="#ctx0" brushRef="#br0" timeOffset="36025.36">12604 14096 39 0,'-7'-20'19'0,"-1"40"-8"0,8-27 19 0,0 7-24 16,0-6 0 0,0 12 5-16,0-6 1 0,0 0-13 15,-7 0 1 1,-1 7 10-16,1 6 0 0,-8 7-1 15,0 0 1-15,-8 0-2 16,8 0 0-16,-14 7-2 16,-9-1 1-16,1 1-2 15,-1-7 1-15,-7-7-3 16,-37 0 1-16,-15 1-1 16,15-8 1-16,-8-6-2 15,0 0 1-15,1 0-1 16,14 0 0-16,-7-6-1 15,14-1 0-15,16 0-1 16,0 1 0-16,22-1 0 16,0 0 0-16,15 7 0 15,0 0 0-15,7 0 0 16,1 0 0-16,7 0 0 16,0 0 0-16,7 7 0 0,1-7 0 15,-8 0 0 1,15-7 0-16,-8-6 0 0,1-20 0 15,-8-7 0-15,0-13 0 16,0-33-1-16,0-34 1 16,-15-20 0-16,-8-39 0 15,1-27 0-15,-8-33 0 16,0 0 0-16,0-14 0 16,0 34 0-16,15 0 0 15,-7 6 0-15,-8 8 0 16,0-1 0-16,0 33 0 15,0 13-1-15,8 1 0 0,-1 26 0 16,1-13 0 0,-1 0 0-16,16 13 0 0,-1 7 0 15,-6-14 0-15,6 14 0 16,1 40 0 0,-1-7 0-16,8 6 1 0,-7 8-1 15,-1-8 1-15,8 8-1 16,0 12 1-16,0-6 0 15,0 13 0-15,0-6 0 16,-7 6 0-16,-1 7 0 16,8 0 0-16,-7 0 0 0,-1 13 0 15,1 7 0 1,-1-14 0-16,1 7 0 0,-8 7 0 16,7-7 0-1,1 0 0-15,-1 7 0 0,1 0 0 16,-1 6-1-1,1 1 1-15,7-1 0 0,0 7 0 16,0 7 0-16,-8-7 0 16,8 7 0-16,0 6 0 15,0-6 0-15,0 13 0 0,-7-14-1 16,7 14 1 0,0-13 0-16,0 13 0 0,0 0-1 15,0-13 1 1,0 13-1-16,0 0 1 15,-7 7 0-15,7-7 0 16,0 6-6-16,7 14 1 0,-7 0 0 16,15 7 0-16</inkml:trace>
  <inkml:trace contextRef="#ctx0" brushRef="#br0" timeOffset="37195.25">10196 10516 48 0,'-7'46'24'0,"-8"-73"-6"0,15 27 25 15,0 0-38-15,0 14 1 16,7 12 4-16,1 27 0 0,-1 1-11 16,1 45 0-16,7 27 8 15,0 34 1-15,0 6-3 16,7 20 0-16,-7 40-2 16,-8 13 0-16,1 0-2 15,-8 27 0-15,7 0-1 16,8 6 1-16,-7-20 0 15,-1-32 0-15,8-8-1 16,8-32 1-16,-1-34-1 16,1 0 1-16,-9-33-1 15,1 0 1-15,0-20 0 16,0-7 0-16,0-6 0 16,0-1 1-16,-7 1 0 0,-8-13 0 15,0-8-1 1,0-5 1-16,0-8-1 15,0-13 0-15,7 0 0 16,1 1 0-16,7-1-1 0,7-7 1 16,8 8 0-16,15-8 0 15,7-12 0-15,30 5 0 16,-7-5 0-16,-15-14 0 16,37-7 0-16,15-13 0 15,23-13-1-15,0 0 1 16,22 0-1-16,0 6 1 15,-30 7-1-15,-30 7 0 16,8 13 0-16,-23 0 1 16,0 13-2-16,-7-6 0 0,-23 6-6 15,-14-6 0-15,-8-7-17 16,0 0 0-16,-15-7-1 16,0-6 1-16</inkml:trace>
  <inkml:trace contextRef="#ctx0" brushRef="#br0" timeOffset="37485.35">12193 14860 94 0,'-60'0'47'0,"67"-27"-55"16,1 14 88-16,-1 0-78 0,8 0 0 16,8-1 1-1,-1 8 0-15,16 6-4 0,-1 6 0 16,15 8 2-1,1 6 1-15,22 13-2 0,-16 7 0 16,-14 19 0-16,-15 8 0 0,-15-7 0 16,-15 6 0-1,-22 7 0-15,-16 7 1 0,-7 6 0 16,1-26 1 0,-1-7-1-16,0-20 1 15,15-6-14-15,22-14 0 16,16-26 0-16,22-7 0 15</inkml:trace>
  <inkml:trace contextRef="#ctx0" brushRef="#br0" timeOffset="52204.32">20852 7759 62 0,'-7'0'31'0,"7"0"-20"0,0 6 31 15,7 21-39-15,1 26 0 0,-1 20 2 16,1 14 1-16,7 25-7 15,0 21 0-15,0 33 4 16,0 0 1-16,0 7-2 16,0-20 0-16,0 6-1 15,7-19 1-15,-7-27-3 16,7-27 1-16,-7-13-6 16,0-20 0-16,-7-6 0 15,-1-1 0-15</inkml:trace>
  <inkml:trace contextRef="#ctx0" brushRef="#br0" timeOffset="52774.86">20965 7613 60 0,'-8'0'30'0,"16"-20"-19"0,-1 20 23 16,8 0-28-16,8 0 0 15,14-7 3-15,15 0 0 16,8 7-12-16,7 7 1 16,16 0 8-16,-16 6 0 15,0-13-4-15,16 0 1 16,6-7-1-16,8 1 1 0,38-1-2 15,0-6 1-15,22-1-1 16,-15-5 0-16,-8-8 0 16,23 7 1-1,-7-13-1-15,0 6 0 0,-16 14-1 16,1 0 1-16,-1 6-1 16,-14 7 0-16,0-13 0 15,-38 26 1-15,0-13-1 16,-14 7 0-16,-9-1 0 15,-6 8 0-15,-1-8 0 16,0 14 1-16,-7 7-1 16,0 26 0-16,-15-13 1 15,15 33 0-15,-8 13 0 0,-14 14 1 16,-8 26-1 0,0 20 1-16,0 20 0 0,0 20 0 15,-8 14-1 1,0-14 0-16,1 0 0 0,7-20 0 15,0-7-1-15,0-13 0 0,-15-13-7 16,7-20 0 0,-7 0 0-16,-7-40 0 0</inkml:trace>
  <inkml:trace contextRef="#ctx0" brushRef="#br0" timeOffset="53172.52">21368 9951 65 0,'-22'-27'32'0,"15"-13"-9"0,14 27 17 0,1 0-37 16,21 0 1-16,9 6 4 0,-1 27 0 15,23-20-9 1,15 13 0-16,15 7 7 0,44 7 0 16,16-1-1-1,29 1 0-15,16-14-2 0,21 0 0 16,24-6-1-1,14-7 0-15,-37-13-1 0,-23-7 1 16,-29 20-5 0,-8 0 1-16,-45 0-24 0,-7 0 1 15,-38 13-1-15,-30 0 1 16</inkml:trace>
  <inkml:trace contextRef="#ctx0" brushRef="#br0" timeOffset="56715.25">21503 8230 63 0,'-30'0'31'0,"8"-6"-13"0,14 12 31 16,-7 1-45-16,0 6 1 15,-7 7 4-15,7 13 0 16,-7 27-11-16,14-27 1 0,-14 1 6 16,22 32 0-1,-8-6-2-15,23 0 0 0,0-1-4 16,15-5 0 0,0-15-17-16,7 1 0 0,1-20-1 15,29-20 1 1</inkml:trace>
  <inkml:trace contextRef="#ctx0" brushRef="#br0" timeOffset="57005.54">21825 8496 64 0,'-83'27'32'0,"53"-14"-19"15,30-6 44-15,0-7-53 16,8 6 0-16,-1 8 3 15,8-1 1-15,15 0-10 16,-7-6 0-16,7 6 6 0,0-13 1 16,-1 0-3-1,1 0 0-15,-15-13-1 0,0 6 0 16,-15-6 0 0,0-7 0-16,-15 0-1 0,0 7 1 0,-15-1-1 15,8 1 0 1,-8 0-6-16,-7 6 1 15,14 1 0 1,8 6 0-16</inkml:trace>
  <inkml:trace contextRef="#ctx0" brushRef="#br0" timeOffset="57271.83">22101 7878 86 0,'-15'14'43'0,"8"45"-32"0,7-32 43 0,0 19-53 15,7 1 1-15,1 19-1 16,7 7 1-16,0 1-3 15,0 5 0-15,0-19-6 0,0 13 0 16,0-26-1 0,0-8 0-16</inkml:trace>
  <inkml:trace contextRef="#ctx0" brushRef="#br0" timeOffset="57573.05">22543 8503 81 0,'-23'26'40'0,"53"-6"-31"0,-15-20 42 15,0 7-48-15,7-7 1 0,1 7 0 16,-1-7 1 0,8 0-7-16,-7 0 1 0,6 0 3 15,-6-7 0 1,-8 0-1-16,0-6 0 0,-8-7-1 15,-7 0 1 1,-7-6-1-16,-1-1 1 0,-22 7-1 16,8 0 1-16,-15 0-1 15,14 0 0-15,1 0-9 16,7 14 0-16,15-1-1 16,15-6 1-16</inkml:trace>
  <inkml:trace contextRef="#ctx0" brushRef="#br0" timeOffset="57795.35">23051 8496 69 0,'-22'47'34'0,"7"-34"-13"0,15-13 30 0,0 0-45 0,0 7 0 15,0-7 3 1,0-7 0-16,0-13-11 0,0-7 0 15,0-12 8-15,0-1 0 0,15 0-3 16,0-7 0 0,7 21-9-16,0-1 1 0,8 7-2 15,-7 20 1 1</inkml:trace>
  <inkml:trace contextRef="#ctx0" brushRef="#br0" timeOffset="58545.31">21832 9333 56 0,'0'-20'28'0,"0"20"3"0,0 13 1 16,0 1-25-16,8-1 0 15,-1 14 6-15,1 12 0 16,-1 1-15-16,8 0 0 0,0 0 10 16,0-7 1-16,0-6-4 15,-8 6 0-15,8-20-3 16,8-13 0-16,7-13-1 16,-8-7 0-16,0-20-1 15,-7 0 1-15,0 7-2 16,8 13 1-16,-8-6-1 15,0 12 1-15,0 1-1 16,0 0 1-16,-8 13 0 16,8 6 0-16,0 1 0 15,0 6 0-15,0-6 0 16,7-7 0-16,-7-7 0 16,15-6 1-16,0 0-1 15,0 6 0-15,-7 1 0 16,-1-1 0-16,-15 7 0 0,8-7 0 15,0 7 0 1,0 0 0-16,15 0-2 0,-7 0 1 16,-1 0-13-16,8 0 0 15,0 7 0-15,7-20 1 16</inkml:trace>
  <inkml:trace contextRef="#ctx0" brushRef="#br0" timeOffset="58849.02">22752 9293 91 0,'-30'20'45'0,"-22"53"-42"0,44-66 63 0,1 13-64 16,-1 6 0-16,1 14 0 16,14-20 0-16,8 7-3 15,8-7 0-15,7-7 1 16,-16-13 1-16,1-13-2 15,0-7 0 1,0-7-1 0,0 7 1-16,-7-6 0 0,-1 12 0 15,1 8 0 1,7-1 0-16,-8 14 0 0,8 6 0 16,8 0-16-1,-8 7 1-15,7-13 0 0,8 0 0 16</inkml:trace>
  <inkml:trace contextRef="#ctx0" brushRef="#br0" timeOffset="59025.12">22984 9439 90 0,'-15'40'45'0,"37"33"-45"0,-14-46 71 0,7 6-70 15,0 47 1 1,7 6 0-16,0-6 0 15,1-7-4-15,-1 0 1 16,-7-7-9-16,8-12 1 16,-8-15-2-16,7-19 1 0</inkml:trace>
  <inkml:trace contextRef="#ctx0" brushRef="#br0" timeOffset="59266.7">22887 9433 83 0,'0'-27'41'0,"67"-13"-36"0,-37 20 45 0,0-6-47 15,7 13 1-15,0 13 0 0,-7 13 0 16,0 0-5 0,-7 20 0-16,-1 1 4 0,-14 19 1 15,-8 0-2 1,-8-7 0-16,-14-6-3 0,7-7 1 15,0 1-20 1,0-21 1-16,15-13-1 16,7-20 0-16</inkml:trace>
  <inkml:trace contextRef="#ctx0" brushRef="#br0" timeOffset="59446.51">23343 9366 85 0,'-8'34'42'0,"31"25"-40"0,-16-25 71 16,8 19-70-16,0 26 0 0,0 21 0 16,7-7 1-1,1 13-6-15,7 7 0 0,-8-20-4 16,-7-6 1-16,-7-21-2 16,7-39 1-16</inkml:trace>
  <inkml:trace contextRef="#ctx0" brushRef="#br0" timeOffset="59691.23">23193 9466 89 0,'15'-33'44'0,"67"6"-36"16,-52 21 45-16,8-1-53 15,14 0 1-15,0 14 0 0,1 13 1 16,-16 13-2-1,0 14 1-15,-29-1 1 16,-8 7 1-16,0 7-1 0,-15-14 1 0,-7-6-4 31,-1 0 1-31,1-13-21 0,-1-27 1 0,8-20-2 32,30-13 1-32</inkml:trace>
  <inkml:trace contextRef="#ctx0" brushRef="#br0" timeOffset="59928.59">23634 9665 81 0,'0'20'40'0,"75"-33"-44"0,-52 0 66 0,6-14-58 15,9-13 0 1,-8 0 0-16,-8 7 1 0,1 0-7 16,-8 0 0-16,-8 6 5 15,-7 7 0-15,-15 7-1 16,-7 0 0-16,-1 13 0 15,8 0 0-15,0 13 0 16,0 7 1-16,15 13-2 16,8 0 1-16,14 0-9 15,1 1 1-15,-1-8-1 16,23-19 0-16</inkml:trace>
  <inkml:trace contextRef="#ctx0" brushRef="#br0" timeOffset="60124.58">24038 9672 96 0,'-22'26'48'0,"22"-26"-41"0,0 0 54 15,7-13-58 1,-7-13 0-16,8-8 4 0,-8-19 0 16,0 13-8-16,0 1 0 15,7-8 4-15,1 7 1 16,7 14-10-16,0 12 1 15,14 1-3-15,24 6 0 16</inkml:trace>
  <inkml:trace contextRef="#ctx0" brushRef="#br0" timeOffset="71805.23">20815 4836 48 0,'-7'-27'24'0,"-1"-13"1"0,8 40 24 0,-15 0-44 16,8 0 1-16,-1 40 2 16,8 0 1-16,-7 40-10 15,14 46 1-15,1 20 8 16,-1 14 0-16,8 32-3 15,0 1 0-15,8 6-1 16,-1 7 0-16,8-26-3 16,-8-28 0-1,8-32-6-15,-7-27 0 0,7-13 0 16,-1-54 0-16</inkml:trace>
  <inkml:trace contextRef="#ctx0" brushRef="#br0" timeOffset="72224.69">20815 4736 65 0,'-60'-26'32'0,"60"19"-7"16,8 7 14-16,7 0-35 15,22 0 1-15,8 7 4 0,15 6 1 16,15 0-12-16,52 7 1 15,-23 0 7-15,38-7 0 16,23-6-2-16,14 6 0 16,38-13-3-16,-7 0 1 15,-1 0-2-15,15-13 1 16,8 6 0-16,23 7 0 0,-46-20-1 16,-7 7 1-1,-15-7 0-15,-8 7 0 0,-14 6-1 16,-46 7 1-16,1 14-1 15,-38 12 1-15,8 14-1 16,-38 7 1-16,-7 32-1 16,-15 34 0-16,-15 0 0 15,-7 20 1-15,-1 0-1 16,-7 0 0-16,0 0 0 16,0-21 0-16,0-19-6 15,0 0 0-15,0-13 0 16,-15-7 0-16</inkml:trace>
  <inkml:trace contextRef="#ctx0" brushRef="#br0" timeOffset="72564.87">21092 6889 76 0,'7'-14'38'0,"105"-6"-17"0,-67 27 25 16,23 0-40-16,-1 13 0 0,8-14 2 15,44 7 1 1,8-13-12-16,60 0 1 0,15-19 9 15,15-1 0-15,30-14-3 16,15 1 0-16,7 7-2 16,-37-8 1-16,-8 8-4 15,-15 6 1-15,-29 7-9 16,-45 13 0-16,-23 6-1 16,-45 8 1-16</inkml:trace>
  <inkml:trace contextRef="#ctx0" brushRef="#br0" timeOffset="72984.3">21458 5553 77 0,'-7'14'38'0,"7"-28"-26"0,0 14 30 16,15 14-39-16,15-1 0 15,7 20 3-15,-15 14 1 0,8 12-8 16,15 14 0-16,8 20 5 15,-1-33 1-15,23 0-2 16,-15-7 0-16,-8-6-1 16,-7-21 0-16,7-6 0 15,-7-40 0-15,-8-26 0 16,-7-14 0-16,-7-40 0 16,-16-13 0-16,1 0-1 15,-8 14 0-15,-8 12-5 16,8 21 1-16,0 13-2 15,0 20 1-15</inkml:trace>
  <inkml:trace contextRef="#ctx0" brushRef="#br0" timeOffset="73374.75">22557 5912 80 0,'-74'-7'40'0,"14"-6"-19"0,52 26 27 0,-7-13-45 16,0 20 0-1,1 0 1-15,6 13 1 0,1 7-7 16,22 0 1 0,-1-13 3-16,1-1 1 0,23 14-2 15,22-13 0 1,-8-21-2-16,0 1 0 0,-14-14-1 15,7-6 0-15,-1-27-1 16,-14 0 1-16,-7 7 0 16,-8-7 0-16,-8 14 3 15,1 6 0-15,-8 0 1 16,0 0 1-16,15 0 0 16,0 13 0-16,15-13-1 15,-8-13 1-15,8 0-7 16,15 13 1-16,-15 13-14 15,-8-6 0-15,-7 13 0 16,-7 13 0-16</inkml:trace>
  <inkml:trace contextRef="#ctx0" brushRef="#br0" timeOffset="73494.63">22887 5945 67 0,'-38'73'33'0,"16"7"-22"16,14-60 42-16,8 0-52 0,0-7 1 15,0 14 0 1,8-7 0-16,7 0-11 0,0-14 0 15,7-12 2-15,8-14 1 0</inkml:trace>
  <inkml:trace contextRef="#ctx0" brushRef="#br0" timeOffset="73795.52">23171 5420 85 0,'0'14'42'0,"0"65"-37"0,0-39 58 0,0 13-60 15,0 1 0 1,0 12 0-16,7 0 1 0,16 1-6 16,-8-21 1-16,7-12 3 15,8-21 0-15,0-26-2 16,0-1 1-16,0-26-2 16,7-13 1-16,0-6-2 15,1 19 1-15,-16 0-1 16,8 13 1-16,-7 27-1 15,14 14 0-15,-15 12 1 16,16 7 0-16,-1 1 0 16,8-8 0-16,-8 7-9 15,-7-6 1-15,0-1 0 16,-15-19 0-16</inkml:trace>
  <inkml:trace contextRef="#ctx0" brushRef="#br0" timeOffset="73943.55">23223 5852 86 0,'-45'14'43'0,"60"-21"-36"0,0 0 53 16,8 1-58-16,6 6 1 15,9 0 0-15,22 0 0 16,14 6-29-16,1 1 0 16,15 19 3-16,7-26 0 0</inkml:trace>
  <inkml:trace contextRef="#ctx0" brushRef="#br0" timeOffset="75486.45">22101 6895 81 0,'-7'13'40'0,"7"-13"-33"0,0 14 40 0,0 6-44 16,0 20 0-1,7 19 1-15,1 21 1 0,-1-20-7 16,1 13 1 0,7 0 0-16,-8 0 1 0,8-20-22 15,-15 7 1 1,8-33-1-16,-8-14 0 0</inkml:trace>
  <inkml:trace contextRef="#ctx0" brushRef="#br0" timeOffset="75708.28">21847 7400 68 0,'-22'13'34'0,"29"-19"-37"0,8 12 61 0,0 8-52 15,7 19 0-15,8 7 5 16,0 6 0-16,8 1-13 15,7 6 0-15,-8-7 9 16,0 1 0-16,1-7-3 16,-1-27 0-16,8-6-1 15,15-21 0-15,-15-12-2 16,-8-47 1-16,0 13-5 16,-7 0 1-16,0 7-2 15,23 6 1-15</inkml:trace>
  <inkml:trace contextRef="#ctx0" brushRef="#br0" timeOffset="77494.2">17136 14256 64 0,'0'0'32'0,"45"-40"-16"16,-15 26 33-16,7 1-44 16,15 0 1-16,16 0 3 15,29-1 1-15,15 1-12 16,0 6 0-16,0-6 8 15,30 13 0-15,16-7-3 16,28 7 0-16,9-6-2 16,7 6 1-16,15 0-1 15,15 0 0-15,29-7 1 16,-6 0 0-16,29 1 0 16,-8-14 0-16,16 0 0 0,-15-7 0 15,-1 7 0-15,-6 7 0 16,6 0-2-16,1 6 1 15,-53 7-1-15,-14 0 0 16,-16 0 0-16,-29 7 1 16,-8 6-1-16,-15 0 0 15,-30-13 0-15,-22 7 0 16,-1 0 0-16,-21-1 0 0,-23-6 0 16,-1 0 0-1,-6 7 1-15,-16-14 1 0,-7-6-1 16,-15-13 0-16,-7-14 0 15,-1-20 1-15,-7-20-1 16,0-26 0-16,-22-47-1 16,7-33 0-16,0-40 0 15,-15-20 0-15,-7-13-1 16,0-26 0-16,-16-8-1 16,23 28 1-16,-7 12 0 15,7 34 0-15,15 20-1 16,0 13 1-16,8 20 1 0,0 20 0 15,14 33-1 1,-14 26 1-16,7 27 0 16,0 1 0-16,7 39-1 0,1 13 1 15,-8 27 0 1,-8 20 0-16,1 6 0 0,-8 21 1 0,-7 6-1 31,-1 0 0-31,23-7 1 0,-7-12 1 16,7-15-1-16,0-5 0 31,30-68 0-31,7-5 0 0,1-8 0 16,-1-13 0-16,1 0-1 15,7 14 0-15,-8 13 0 16,-7 19 0-16,7 21 0 16,1 13 0-16,7 13 0 15,0 14 0-15,14 6-10 16,16 7 0-16,-7-1 0 15,-8 1 0-15</inkml:trace>
  <inkml:trace contextRef="#ctx0" brushRef="#br0" timeOffset="78036.48">24248 8808 91 0,'-38'20'45'0,"38"-20"-30"16,0 0 46-16,15 7-59 16,8-14 1-16,14 7 3 15,8-6 0-15,22 6-8 16,15 0 1-16,16-7 4 15,21-6 1-15,-22 13-4 0,23-7 0 16,0 7-11 0,-8 7 1-16,-7-1-1 15,-23-12 0-15</inkml:trace>
  <inkml:trace contextRef="#ctx0" brushRef="#br0" timeOffset="78335.89">25280 8410 85 0,'-90'-14'42'0,"60"-19"-23"0,30 33 42 15,0 0-59-15,0 0 1 16,15 0 1-16,7 0 0 16,16 0-6-16,7 20 1 0,29-7 3 15,1 14 1 1,-8 0-2-16,-7 19 0 0,8 27-1 15,-31 7 1-15,-15 13-1 16,-22 7 1-16,-22 12 0 16,-23-19 1-16,-30-6-1 15,15-7 1-15,-7-21-3 16,15-19 1-16,7-27-24 16,22-13 0-16,38-33-1 15,23-27 0-15</inkml:trace>
  <inkml:trace contextRef="#ctx0" brushRef="#br0" timeOffset="79154.45">25048 7227 83 0,'-38'-13'41'0,"38"6"-42"16,15 7 67-16,-7 7-64 0,-1 26 0 15,8-6 2 1,0 39 0-16,0 14-5 0,15 13 1 16,-15 0 2-1,0 13 1-15,0 1-1 0,0-28 0 16,0-12-2-16,0-8 1 0,-8-25-1 15,1-14 0 1,-8-40-2-16,0-14 1 0,-15-32-1 16,0-14 0-1,0-19 0-15,0-1 1 16,0 14 0-16,7 13 0 16,1 6 1-16,7 14 0 0,15-7 0 15,15 20 0 1,15 7 0-16,7 13 0 0,23 20 0 15,-15 0 0-15,-8 20 0 16,-15 7 1-16,-22-1 0 16,-7 21 1-16,-16 13 0 15,-22 6 1-15,-14-13 1 16,-9 0 0-16,1-6 0 16,14-14 1-16,16 0-2 15,-8-6 1-15,15-1-2 16,0 1 1-16,15 0-2 15,8-1 0-15,14 1-3 16,8 6 0-16,15-7-14 16,22-6 1-16,-7-20 0 0,7-13 0 0</inkml:trace>
  <inkml:trace contextRef="#ctx0" brushRef="#br0" timeOffset="79597.35">25721 7360 85 0,'-75'7'42'0,"45"79"-33"0,30-46 50 0,0 0-57 31,8 0 1-31,14 0-1 0,30 6 1 0,-7-6-4 16,15 0 0-1,7-20 1-15,1 0 0 0,-16-14-3 16,8 1 0-1,-15-7 0-15,-15-7 0 0,-23 1 1 16,-7-14 0-16,-7 0 3 16,-1-7 0-16,1 1 1 15,7-1 1-15,7-19 0 16,8 12 0-16,0-12-5 16,7 13 1-16,1 6-7 15,-8 14 0-15,0 0-3 16,-8 6 1-16,-7 14-1 15,0 6 0-15,0 20 7 16,-7 7 0-16,-1-7 10 16,1 7 1-16,-16 6 4 15,16 14 0-15,-8 7 0 16,7 6 1-16,-7-7-5 0,15-6 1 16,8-14-10-1,14-6 0-15,1-13-2 16,-1-27 0-16</inkml:trace>
  <inkml:trace contextRef="#ctx0" brushRef="#br0" timeOffset="79794.14">26416 7234 85 0,'8'60'42'0,"-1"86"-28"0,1-93 38 15,-1 7-51-15,8 13 0 0,-7 0-4 16,14 7 0-16,0-34-18 16,8 1 0-16,0-41-1 15,0 8 1-15</inkml:trace>
  <inkml:trace contextRef="#ctx0" brushRef="#br0" timeOffset="80114.5">26341 7314 99 0,'-30'-20'49'0,"38"-20"-66"0,7 20 97 0,15-7-79 16,22 1 1-16,1-1-1 15,21 7 0-15,-14 20-2 16,-8 20 1-16,-7 0 1 16,-22 20 0-16,-8-7 0 0,-23 7 0 15,-7 7 0 1,8-1 1-16,-8-13-1 0,0-6 1 15,15-14-1-15,22-6 1 16,8-7-2-16,23-13 1 16,-9 13-1-16,9 6 1 15,-8 14-1-15,-15 20 0 16,-8 6 1-16,-22 28 1 0,-15-1 0 16,0 6 0-1,-15 8 0-15,-7-21 0 0,-1-13-3 16,-6-6 1-1,-9-21-2-15,16 14 0 0</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2-04-04T21:34:21.949"/>
    </inkml:context>
    <inkml:brush xml:id="br0">
      <inkml:brushProperty name="width" value="0.05292" units="cm"/>
      <inkml:brushProperty name="height" value="0.05292" units="cm"/>
      <inkml:brushProperty name="color" value="#FF0000"/>
    </inkml:brush>
  </inkml:definitions>
  <inkml:trace contextRef="#ctx0" brushRef="#br0">27216 12196 47 0,'-37'14'23'0,"52"19"-9"16,0-27 24-16,-8 21-32 15,8 13 1-15,0 13 4 16,-15 20 0-16,15 27-14 0,-7-1 1 15,-8 21 9-15,7 19 0 16,8 1-4-16,0 6 1 16,-7-13-2-16,-8 13 0 15,-23-13-2-15,-7-27 1 16,-37 0 0 0,15-6 0-16,-23-7 0 0,-7-7 1 15,14-19 0 1,1-14 0-16,0-13 0 0,7-14 0 15,22-12-1 1,1-8 1-16,15-6-2 0,7 0 1 16,7-6-5-16,8-1 0 0,0 7-14 15,8 0 0 1,-1 0 0-16,8 0 0 16</inkml:trace>
  <inkml:trace contextRef="#ctx0" brushRef="#br0" timeOffset="252.98">26670 13864 67 0,'-74'26'33'0,"-16"107"-29"0,67-100 51 0,1 14-52 15,-15 13 1-15,7 6 1 16,7 7 0-16,8 0-5 15,8 0 0-15,7-20 5 16,15 7 0-16,15-20-2 16,15-13 1-16,14-14-1 15,39-13 1-15,6-20-5 16,38-13 1-16,-14-1-1 0,14 8 0 16</inkml:trace>
  <inkml:trace contextRef="#ctx0" brushRef="#br0" timeOffset="109052.95">19806 9028 40 0,'-68'39'20'0,"-104"88"-7"0,135-88 21 0,-8 21-28 16,-22 27 0-16,-23 12 4 16,8 14 1-16,-23 27-13 15,8 19 1-15,15-19 9 16,7-1 1-16,15 7-4 16,30-13 1-16,8-27-3 15,14-13 1-15,23 0-2 16,22-6 0-16,16-1-1 15,37-13 0-15,-16-6 1 16,1-8 0-16,30 1 0 0,-8-7 1 16,23-6-1-1,14 6 1-15,16-7-1 16,7-6 0-16,-23 0-1 16,31 0 0-16,-1 7-1 15,16-8 1-15,14-5-1 16,8-1 1-16,-30 0-1 0,0 7 1 15,15 6-1-15,-7 1 1 16,14-7-1-16,8-7 1 16,-37 0-1-16,22-6 0 15,-1-14 1-15,16-13 0 16,23-7-1-16,-8-12 1 16,-38-1 0-16,16-14 0 15,-16 8-1-15,8-21 1 0,-15-19-1 16,0-14 1-1,-15-26-1-15,-15-27 0 0,-7 20 0 16,-31-13 0-16,16-20 0 16,-15-14 0-16,-1-6 0 15,-29-13 1-15,-30 6-1 16,-30-13 0-16,-15 7 0 16,-15-27 0-16,-15-20 0 15,-30 0 1-15,-52-20-1 16,-15-13 0-16,-30 0 0 15,-30 0 0-15,8 40-1 16,-61 33 1-16,-44 40 0 16,30 46 0-16,-38 34 0 0,-22 59 0 15,-22 54-1 1,-1 52 1-16,-44 21 0 0,104-34 0 16,-127 153-1-16,8 27 0 15,-1 0-5-15,76-14 0 16,14 27 0-16,31-13 0 15</inkml:trace>
  <inkml:trace contextRef="#ctx0" brushRef="#br0" timeOffset="-212330.32">101 15332 78 0,'-8'-7'39'0,"61"-13"-26"0,-23 7 30 0,37 13-42 16,0 13 0-16,0-6 0 15,1 6 1-15,14 7-3 16,15 7 1-16,-37 12 2 16,15 8 0-16,-38 6 1 15,-22 33 1-15,-30 7 0 16,-22 34 1-16,-53 12 0 16,0-6 1-16,-14-7-3 15,6-13 0-15,31-20-2 16,30-26 0-16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05T20:23:49.566"/>
    </inkml:context>
    <inkml:brush xml:id="br0">
      <inkml:brushProperty name="width" value="0.03333" units="cm"/>
      <inkml:brushProperty name="height" value="0.03333" units="cm"/>
    </inkml:brush>
  </inkml:definitions>
  <inkml:trace contextRef="#ctx0" brushRef="#br0">9422 5681 2432,'-115'-46'1152,"92"92"-3328,69-23 1280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05T20:23:49.566"/>
    </inkml:context>
    <inkml:brush xml:id="br0">
      <inkml:brushProperty name="width" value="0.03333" units="cm"/>
      <inkml:brushProperty name="height" value="0.03333" units="cm"/>
    </inkml:brush>
  </inkml:definitions>
  <inkml:trace contextRef="#ctx0" brushRef="#br0">9422 5681 2432,'-115'-46'1152,"92"92"-3328,69-23 1280</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2-04-06T21:07:27.904"/>
    </inkml:context>
    <inkml:brush xml:id="br0">
      <inkml:brushProperty name="width" value="0.05292" units="cm"/>
      <inkml:brushProperty name="height" value="0.05292" units="cm"/>
      <inkml:brushProperty name="color" value="#FF0000"/>
    </inkml:brush>
  </inkml:definitions>
  <inkml:trace contextRef="#ctx0" brushRef="#br0">17472 11931 58 0,'-15'-7'29'0,"15"-13"-13"0,0 20 29 0,0 7-42 16,8 13 0-16,-1 13 3 0,1-7 1 15,-1 21-8 1,-7 33 0-16,8 26 5 0,-8 0 0 16,0 0-2-1,0-13 1-15,0-26-6 0,0-7 1 16,7-21-15 0,1-5 1-16,-1-28-1 0,-7-26 1 0</inkml:trace>
  <inkml:trace contextRef="#ctx0" brushRef="#br0" timeOffset="174.06">17525 12030 64 0,'-8'40'32'0,"31"-20"-30"0,-1-20 49 15,-7 0-49-15,8 0 1 0,-1-13 0 16,23-14 0-1,22-6-9-15,0-7 0 0,-7-6 3 16,-7 12 0-16</inkml:trace>
  <inkml:trace contextRef="#ctx0" brushRef="#br0" timeOffset="363.9">17555 12409 69 0,'-30'33'34'0,"30"-66"-22"16,7 20 36-16,1-1-45 0,14 1 0 15,8 0 0 1,7-7 0-16,8 0-12 0,23 0 0 16,-9 7 3-1,9 13 0-15</inkml:trace>
  <inkml:trace contextRef="#ctx0" brushRef="#br0" timeOffset="954.19">20486 12223 60 0,'0'13'30'0,"0"34"-14"0,8-21 25 0,-1 21-39 16,-7 12 1-1,0 21 1-15,0 0 0 0,7 0-6 16,1-1 1-16,-1 1-1 16,8-20 0-16,8-20-2 15,-8-27 1-15</inkml:trace>
  <inkml:trace contextRef="#ctx0" brushRef="#br0" timeOffset="1153.33">20456 12123 81 0,'0'-13'40'0,"0"33"-37"16,8-20 49-16,14-7-52 0,0 1 1 16,16-8-3-1,22-6 0-15,-8 0-18 0,0 0 0 16,-7 7 0-16,0 0 0 0</inkml:trace>
  <inkml:trace contextRef="#ctx0" brushRef="#br0" timeOffset="1313.82">20508 12469 87 0,'-22'20'43'0,"52"-40"-55"0,-15 13 84 0,15-6-72 15,7-1 1-15,8-12-18 16,7-1 1-16,8 1 15 16,0 6 1-16</inkml:trace>
  <inkml:trace contextRef="#ctx0" brushRef="#br0" timeOffset="1884.9">23148 11977 60 0,'-7'0'30'16,"22"40"-7"-16,-8-20 20 0,8 0-38 0,8 13 0 15,-8 27 2 1,0 13 0-16,-1 0-9 0,1 0 0 16,0 0 1-1,-7-7 0-15,7-12-3 0,0-28 1 16</inkml:trace>
  <inkml:trace contextRef="#ctx0" brushRef="#br0" timeOffset="2065.21">23283 11924 75 0,'-15'13'37'0,"45"-19"-24"0,-15-1 33 0,7-6-45 15,1-7 1 1,29 0-6-16,15 0 0 0,-7 7 3 16,0 6 0-16</inkml:trace>
  <inkml:trace contextRef="#ctx0" brushRef="#br0" timeOffset="2231.42">23268 12243 83 0,'-45'-20'41'0,"53"33"-34"16,6-20 44-16,1 1-48 15,15-1 1-15,15-13 0 16,23 0 1-16,21 0-7 16,1 0 0-16</inkml:trace>
  <inkml:trace contextRef="#ctx0" brushRef="#br0" timeOffset="6483.96">8835 12050 45 0,'-22'13'22'0,"14"1"-2"0,8-8 23 16,0 1-36-16,-15 6 1 0,8-13 3 15,-8 20 0 1,7 27-12-16,-7 12 0 0,0-5 10 15,15 12 0-15,0 7-3 16,0 7 1-16,-14-14-3 16,28-6 1-16,9-13-3 15,-8-1 0-15,15-19-1 16,15-7 1-16,0-27-2 16,7-13 1-1,-7-13-1-15,-8-7 1 0,1-13-1 16,-9-14 0-16,-29-6 0 15,-15-6 0-15,-22 19 0 16,0 0 1-16,7 0 0 16,-8 7 0-16,1 7-1 15,0 12 1-15,-23 14-3 0,22 20 0 16,-14 7-1 0,7 26 0-16</inkml:trace>
  <inkml:trace contextRef="#ctx0" brushRef="#br0" timeOffset="7682.58">11871 12176 46 0,'-15'20'23'0,"-22"-60"-3"0,29 34 24 0,-7 12-36 16,1 8 1-16,-9 12 6 15,1 14 0-15,-1-7-18 16,-7 14 0-16,15-1 13 16,0 7 1-16,8 1-5 15,7 5 1-15,22 1-4 16,31 0 1-16,-1-14-2 15,0-6 0-15,1-20-1 16,14 20 0-16,-7-27 0 16,-15-13 0-16,0-20-1 15,-8-26 1-15,0-7-1 16,1-14 1-16,-16-19-1 16,-7 6 1-16,-30 21-1 15,0 5 1-15,-15 1-1 16,-29 20 1-16,6 13-3 15,-14-6 1-15,-8 12-11 16,15 34 0-16,0 13 0 16,8-6 0-16</inkml:trace>
  <inkml:trace contextRef="#ctx0" brushRef="#br0" timeOffset="9593.03">14421 12163 69 0,'-30'20'34'0,"23"-33"-15"0,7 13 35 0,0 0-49 15,30-14 0-15,-8-6 2 16,1 14 0-16,-1-7-10 16,1-1 1-16,-1 1 6 15,0 0 0-15,8-1-3 16,0 8 1-16,-7 6-2 16,7 6 1-16,-8 8-1 15,-7-14 1-15,-8 40 0 16,-7 39 1-16,0 28 0 15,-7 19 0-15,0-27 0 16,-1 1 1-16,1-14-1 0,-1-13 0 16,1-19-5-16,-1-15 0 15,8-12-1-15,38-7 0 16</inkml:trace>
  <inkml:trace contextRef="#ctx0" brushRef="#br0" timeOffset="19305.43">17480 13113 58 0,'-23'0'29'0,"-14"0"-12"15,30 7 30-15,-8 6-42 16,0 13 0-16,0 8 3 16,0-1 0-16,0 20-9 15,7 13 0-15,1 14 6 0,14-7 1 16,8-13-3-16,8-7 1 15,-1-26-2-15,16-14 0 16,6-20-1 0,16-13 0-16,-7-39-1 0,-1 6 1 15,0-14-1-15,-7-13 1 16,-15 1-1-16,-8 6 1 16,-29 13-1-16,0 7 0 0,-31 13 0 15,-7 13 0 1,-15 14 0-16,8 13 0 0,-15 20-10 15,14 13 1 1,-6 7-1-16,36-20 0 0</inkml:trace>
  <inkml:trace contextRef="#ctx0" brushRef="#br0" timeOffset="19991.52">20628 13040 63 0,'-22'7'31'0,"-8"12"-7"0,15-5 22 0,-8 6-40 16,8 13 1-16,0 7 2 16,1 0 1-16,-1 26-13 15,7 7 1-15,1 20 8 16,7 0 1-16,0-20-4 0,15-13 0 16,0-14-1-1,22-26 0-15,23-20-1 0,0-13 0 16,-8-27-1-1,0-20 1-15,-7-6-1 0,-15 20 1 16,-22-1-1 0,-16 1 1-16,-14-8-1 15,-23 21 1-15,0 0-2 0,0 13 1 0,8 7-7 16,-1 6 0 0,16 7 0-16,22 0 0 15</inkml:trace>
  <inkml:trace contextRef="#ctx0" brushRef="#br0" timeOffset="20415.98">23066 13053 78 0,'-45'0'39'0,"23"40"-22"0,22-27 30 16,0 14-43-16,0 6 1 16,7 0 0-16,8 20 0 15,0 1-7-15,8 12 0 16,-1-6 0-16,0-14 1 15,-7-12-3-15,8-15 0 16</inkml:trace>
  <inkml:trace contextRef="#ctx0" brushRef="#br0" timeOffset="20591.79">23141 12940 84 0,'-30'-6'42'0,"37"-21"-26"0,1 27 38 0,14-13-51 15,-7 6 0-15,30-13 0 16,-8-6 1-16,8 6-7 16,23 0 1-16,-23 0-9 15,14 0 1-15,-14 13-2 16,0 7 0-16</inkml:trace>
  <inkml:trace contextRef="#ctx0" brushRef="#br0" timeOffset="20723.91">23388 13033 85 0,'-45'47'42'0,"45"-27"-32"0,15-20 53 16,-8 6-61-1,31-6 0-15,6 0-7 0,16-6 0 16,8-8 4-16,14 1 0 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05T20:23:49.566"/>
    </inkml:context>
    <inkml:brush xml:id="br0">
      <inkml:brushProperty name="width" value="0.03333" units="cm"/>
      <inkml:brushProperty name="height" value="0.03333" units="cm"/>
    </inkml:brush>
  </inkml:definitions>
  <inkml:trace contextRef="#ctx0" brushRef="#br0">9422 5681 2432,'-115'-46'1152,"92"92"-3328,69-23 1280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2-03-28T21:16:32.931"/>
    </inkml:context>
    <inkml:brush xml:id="br0">
      <inkml:brushProperty name="width" value="0.05292" units="cm"/>
      <inkml:brushProperty name="height" value="0.05292" units="cm"/>
      <inkml:brushProperty name="color" value="#FF0000"/>
    </inkml:brush>
  </inkml:definitions>
  <inkml:trace contextRef="#ctx0" brushRef="#br0">15924 17889 47 0,'0'0'23'0,"0"7"-10"15,0-1 23-15,8 1-32 16,-8 6 1-16,7 1 3 15,1-1 1-15,7 0-10 16,7 7 0-16,16-13 8 16,-1-1 0-16,15 21-2 15,8 0 1-15,-7-1-2 16,44 1 1-16,0-14-1 16,23 0 1-16,-23-13-2 15,15-6 1-15,15-21-1 0,15 7 1 16,0 7-2-1,38 0 1-15,-16-1-2 0,-22 8 1 16,0-1-1 0,1 7 0-16,-1 0 0 0,-8 7 0 15,-7-7-1-15,0-7 1 0,-7 14-1 16,22-7 1-16,-30 20-1 16,1-7 0-16,-9 0 0 15,1-6 0 1,7-1 0-16,-7-6 0 0,0 0 0 15,-23-6 0 1,8-7-4-16,-1-1 0 0,-14 14 0 16,7-13 0-1</inkml:trace>
  <inkml:trace contextRef="#ctx0" brushRef="#br0" timeOffset="153252.47">21660 13213 60 0,'-7'13'30'0,"-8"20"-13"0,7-26 31 0,1-7-45 16,-16 6 1-1,-14 8 1-15,-23 12 1 0,-15 14-6 16,-14-7 0-16,-9 14 5 16,9-1 1-16,-16 1-2 15,8 13 1-15,-1-7-2 16,1 13 0-16,-7 1-2 16,-1-1 1-16,8 7-2 15,-1 7 1-15,-6 13-2 16,29-7 1-16,0-19-4 15,8-21 1-15,22 7-11 0,8-13 0 16,7-7 0 0,15-19 0-16</inkml:trace>
  <inkml:trace contextRef="#ctx0" brushRef="#br0" timeOffset="153534.4">20000 13671 63 0,'-82'40'31'0,"52"33"-19"0,22-47 35 0,-7 28-44 16,0-8 1 0,-15 27 1-16,8 27 1 0,0-1-6 15,7-12 0 1,0 12 5-16,7 1 1 15,8-7-2-15,15-7 0 0,0-6-1 16,15-27 0-16,30-26-2 16,30-27 1-16,-8-47-5 15,15-6 0-15,-7-33 0 16,15 0 0-16</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2-04-04T21:43:48.874"/>
    </inkml:context>
    <inkml:brush xml:id="br0">
      <inkml:brushProperty name="width" value="0.05292" units="cm"/>
      <inkml:brushProperty name="height" value="0.05292" units="cm"/>
      <inkml:brushProperty name="color" value="#FF0000"/>
    </inkml:brush>
  </inkml:definitions>
  <inkml:trace contextRef="#ctx0" brushRef="#br0">2254 13106 34 0,'-37'-6'17'0,"-8"-34"-8"16,38 27 17-16,7-7-25 16,-23 0 1-16,23 0 0 15,-22-7 1-15,22-6-4 16,0 0 0-16,0-14 3 16,0 7 1-16,0 1 1 15,0-1 0-15,-8 13 1 16,1 1 0-16,-8 6 2 0,0 6 0 15,0 8 0 1,-7 12 1-16,-1 8-2 16,-7 32 0-16,0-6-1 15,8 20 0-15,-1 6-1 16,8 7 0-16,-7 0-2 16,15-20 0-16,7 7-4 15,15 0 1-15,22 0-20 16,8-14 0-16,15 1 0 15,-1-21 0-15</inkml:trace>
  <inkml:trace contextRef="#ctx0" brushRef="#br0" timeOffset="286.6">2868 13073 84 0,'-150'-7'42'0,"60"47"-51"0,75-20 83 0,-7 13-73 15,22-6 1 1,7 0-1-16,31 12 1 0,-16-5-3 16,31-14 1-16,-9-7 1 15,-6-6 0-15,-1-14-1 16,16-6 1-16,-31-1-1 16,0-6 0-16,-7-13 0 15,-7-7 0-15,-23-6-1 16,-7-1 1-16,-23 14-3 15,-15 0 0-15,7 6-8 16,1 7 1-16,7 7-1 16,23 13 1-16</inkml:trace>
  <inkml:trace contextRef="#ctx0" brushRef="#br0" timeOffset="567.22">3137 13140 78 0,'0'13'39'0,"0"53"-32"0,7-52 48 15,-7-1-51-15,0 0 0 16,0-13 0-16,15 7 1 16,-15-7-7-16,8 6 1 15,-1-19 3-15,8-13 1 16,0-21-3-16,8-6 1 15,-1 6-1-15,-7 14 0 0,7 0-1 16,1 6 1-16,-1 14-1 16,-7 0 1-16,8 19-5 15,-23 21 0 1,22 0 1-16,-14 6 0 0</inkml:trace>
  <inkml:trace contextRef="#ctx0" brushRef="#br0" timeOffset="827.22">3713 12927 82 0,'-75'13'41'0,"37"14"-26"0,24-21 38 0,6 1-51 16,-14 0 0-16,22-1 0 16,22 1 0-16,8-7-3 15,30 0 1-15,0 0 1 16,-1 7 0-16,9 6-1 15,-8 14 1-15,-16-1-1 0,-21 14 0 0,-23-7 0 32,0 7 0-32,-23-7-1 0,1 7 1 15,-15-27-9-15,-8-13 0 16,22-20-1-16,8-39 1 16</inkml:trace>
  <inkml:trace contextRef="#ctx0" brushRef="#br0" timeOffset="1006.16">3982 12223 78 0,'-8'113'39'0,"23"93"-28"0,0-140 42 0,0 7-51 16,15 14 1-16,-7 19-7 15,-8-20 0-15,7 1-17 16,0-14 0-16,16 0-1 15,-16-14 1-15</inkml:trace>
  <inkml:trace contextRef="#ctx0" brushRef="#br0" timeOffset="1145">3810 12973 83 0,'0'-19'41'0,"134"-1"-57"16,-96 20 81-16,7-7-80 0,22-6 1 15,15 6 0 1,-7-6 0-16</inkml:trace>
  <inkml:trace contextRef="#ctx0" brushRef="#br0" timeOffset="2056.21">5291 13013 65 0,'-38'20'32'0,"-52"53"-18"15,68-46 32-15,-8 6-42 16,0-6 0-16,8-1 1 0,22 7 1 15,0-6-8 1,7-7 0-16,16-13 5 0,14-7 0 16,0 0-2-16,-14-14 0 15,7-12-1-15,7-7 1 16,-14-7 0-16,-1-7 0 0,-7 7 0 16,0 14 0-1,-8 6-1-15,-7 20 1 16,8 20-1-16,-1 13 0 15,16 7-1-15,-16-7 1 0,16-6-3 16,-1 6 1 0,8 13-17-16,15-12 1 0,-23-1-1 15,16-7 0 1</inkml:trace>
  <inkml:trace contextRef="#ctx0" brushRef="#br0" timeOffset="2288.14">5657 12130 78 0,'-8'40'39'0,"16"99"-42"0,-1-86 68 0,-7 20-61 15,0 27 0-15,8 0 1 16,-1 13 0-16,8 13-7 15,23-33 0-15,-16 13 1 16,-7-13 0-16,8 0-2 16,-1-13 0-16</inkml:trace>
  <inkml:trace contextRef="#ctx0" brushRef="#br0" timeOffset="2626.6">6278 12768 90 0,'-23'19'45'0,"23"-19"-37"0,23 7 45 0,-1-14-52 16,23-12 1-16,-23 5-1 15,16 1 1-15,7-7-13 16,0 0 0-16,-1 7 1 0,1-7 1 15</inkml:trace>
  <inkml:trace contextRef="#ctx0" brushRef="#br0" timeOffset="2806.55">6524 12050 66 0,'-52'0'33'0,"52"27"-13"0,0-27 28 0,0 40-42 16,0 46 1-1,0 0 2-15,0 27 1 0,-15 7-14 16,30 6 1 0,-15 13 6-16,0-39 0 0,0-7-3 15,15 0 0 1</inkml:trace>
  <inkml:trace contextRef="#ctx0" brushRef="#br0" timeOffset="3033.38">6756 13312 101 0,'-52'-40'50'0,"52"47"-47"0,0-7 53 0,15 7-56 0,7-1 1 16,8-6-3-1,8 0 0-15,-1 20-22 0,15-20 0 16,31 0-1 0,-1 0 1-16</inkml:trace>
  <inkml:trace contextRef="#ctx0" brushRef="#br0" timeOffset="3346.71">7317 13100 82 0,'-15'0'41'0,"8"33"-45"0,14-13 75 0,8 6-68 16,8-6 0-16,-1-6 1 15,38 6 1-15,-30 6-7 16,7-13 1-16,1-13 4 16,-16 14 0-16,0-21-2 15,1-13 1-15,-1-6-4 16,16-8 1-16,-31-6-20 16,8 1 1-16,0-1-1 15,15 0 0-15</inkml:trace>
  <inkml:trace contextRef="#ctx0" brushRef="#br0" timeOffset="3745.06">7975 12628 81 0,'-67'-13'40'0,"0"-1"-34"0,59 14 65 16,-7 0-69-16,0 7 1 15,8 0-1-15,-1 6 1 0,16 14-4 16,7 6 0-1,22 0 2-15,23 7 1 0,0-7-2 16,-8-13 0 0,-7 27 0-16,7 12 0 0,-22 1-1 15,-15 7 1 1,-22-14-1-16,-8 6 1 0,-38-19-1 16,8-6 1-1,16-28 0-15,-24 7 1 0,23-26-1 16,15-27 1-16,15-19 0 15,23-1 0-15,7-13-1 16,15-14 0-16,-16 1 0 16,1 0 1-16,-15 13-1 15,-7 6 0-15,-23 7 0 16,-15 27 0-16,0 13 0 16,-30 27 0-16,8 6-2 15,-8 20 0-15,15 14-19 16,0 13 1-16,-15-1 0 15,16-5 0-15</inkml:trace>
  <inkml:trace contextRef="#ctx0" brushRef="#br0" timeOffset="4796.02">10091 13485 67 0,'-22'0'33'0,"37"-13"-17"16,0-1 34-16,22 14-45 0,8 0 1 15,8-6 2 1,21 6 0-16,16 0-11 0,22-14 1 16,8-12 6-16,-15-1 0 15,7 7-4-15,-8 7 1 16,16 0-4-16,0 13 1 15,-1 6 0-15,-21 8 0 16,-1 6 0-16,-7 20 1 16,-16-14 1-16,16 7 0 15,-8-6 2-15,-7-1 0 0,15-12 0 16,-8-1 1 0,0-6-1-16,31-1 0 0,-9-6 1 15,31 0 0 1,7 7-1-16,8-7 1 0,-8 13 0 15,-23 1 0-15,16-1-2 16,-8 0 1 0,0 0-10-16,-22 14 1 0,0 6-1 15,-38 7 1 1</inkml:trace>
  <inkml:trace contextRef="#ctx0" brushRef="#br0" timeOffset="7216.23">10054 12694 77 0,'-52'-6'38'0,"52"19"-28"16,7 7 38-16,1 7-42 15,14 6 0-15,1 7 2 16,-1 13 0-16,15 7-11 0,-7 6 1 15,-7-6 6 1,-1-7 1-16,-14-13-4 0,7-7 1 16,-8-13-2-16,-7-7 1 15,0-13-2-15,0-6 1 16,-7-14-4-16,-1 0 0 16,8-7-1-16,0 1 0 15,8-1-1-15,7 7 1 0,0 7 1 16,14 0 0-1,9 13 3-15,7 0 1 16,7 6 1-16,0 7 0 16,23 1 1-16,15-8 1 0,-15 1 0 15,22-7 0 1,-22-7-1-16,-23-6 0 0,8-7 0 16,-15-6 0-16,-15 6-2 15,-15 0 0-15,-8-7 0 16,-7-6 1-16,-22 6-1 0,-8 7 0 15,-15 14 1 1,-15 12 0-16,8 1 0 16,-1 13 0-16,8 13 0 15,23 7 1-15,-15 7-3 16,52-1 1-16,15 1-19 16,22-14 1-16,23-13-1 15,22-20 1-15</inkml:trace>
  <inkml:trace contextRef="#ctx0" brushRef="#br0" timeOffset="7465.63">11303 13033 87 0,'-90'20'43'0,"38"-20"-46"0,52 0 73 16,-8 0-69-16,8 7 0 16,23-1 0-16,-1 8 1 15,23-1-3-15,0 7 1 16,-8 7 0-16,1 6 1 15,-16-13-1-15,-14 13 1 16,-8 7-1-16,-8 0 0 16,-22-14-1-16,0-6 1 15,0-13-5-15,1-27 1 0,6 13-17 16,-7-13 1 0,15-13-1-16,30-13 1 0</inkml:trace>
  <inkml:trace contextRef="#ctx0" brushRef="#br0" timeOffset="7707.15">11610 12914 68 0,'0'6'34'0,"15"1"-26"0,-8 0 55 0,8 13-57 16,0 6 0-16,7 14 2 16,16 6 1-16,-16 8-12 15,8-21 1-15,-8-7 7 16,8 1 1-16,-15-14-3 15,8 1 0-15,-8-8-1 16,0-26 0-16,0-26 0 0,-8-14 0 16,1-6-1-1,-1-1 1-15,8 1-6 0,0 13 1 16,0 13-1 0,7 13 1-16</inkml:trace>
  <inkml:trace contextRef="#ctx0" brushRef="#br0" timeOffset="7837.58">12589 13345 97 0,'-67'74'48'0,"52"-68"-33"0,15-6 45 16,0 0-63-16,0 0 0 0,0 0 0 16,15 0 1-1</inkml:trace>
  <inkml:trace contextRef="#ctx0" brushRef="#br0" timeOffset="8676.81">13344 12728 86 0,'-14'-20'43'0,"96"-13"-33"0,-60 19 44 0,8-6-53 16,15 0 1-16,7-6 0 15,31 6 0-15,-1 0-6 16,-15 13 1-16,8-6-17 16,-15 6 1-16,-15 7-2 15,-15 7 0-15</inkml:trace>
  <inkml:trace contextRef="#ctx0" brushRef="#br0" timeOffset="8874.44">13546 12728 76 0,'-30'66'38'0,"16"34"-39"0,14-67 65 16,0 20-58 0,0 14 0-16,0-8 2 0,7 14 1 15,8 7-12 1,7 0 1-16,-7 0 7 0,15-21 0 16,15 1-3-16,0-20 1 15,15-13-8-15,-8-8 1 16,23-12-1-16,15 0 1 15</inkml:trace>
  <inkml:trace contextRef="#ctx0" brushRef="#br0" timeOffset="9247.44">15775 12954 78 0,'-30'-34'39'0,"37"21"-20"0,16 0 27 0,-8-7-42 16,7-7 0-16,16-6 0 16,21 0 1-16,-6-7-7 0,29 13 0 15,-7 1 4 1,7 6 1-16,0 0-3 0,1 7 1 15,-31 13-1 1,23 6 1-16,-38 14-1 0,1 20 1 16,-16 7-1-1,0 32 1-15,-7 14 0 16,0 7 0-16,-7 13 0 16,-1-7 1-16,8 0-2 0,0-13 1 15,0-13-13 1,0-13 0-1</inkml:trace>
  <inkml:trace contextRef="#ctx0" brushRef="#br0" timeOffset="9385.01">15962 13963 95 0,'-90'20'47'0,"83"-20"-36"0,22-13 52 15,14-7-61-15,24 0 1 0,44-7-2 16,23 1 0-16,22 6-3 15,-8 13 1-15</inkml:trace>
  <inkml:trace contextRef="#ctx0" brushRef="#br0" timeOffset="57728.73">3862 14581 72 0,'-119'60'36'0,"29"33"-28"0,75-80 37 0,0 14-43 15,-8-1 0-15,9 1 0 0,6 6 1 16,8-6-4 0,22-1 0-16,1-6 2 0,22-7 1 15,15-19-1 1,-8-1 0-16,23-13-1 0,-30-13 0 16,-1-7 0-1,-6-13 1-15,-16 6-1 0,-7-6 1 16,-7 0-1-16,-8 20 1 0,-8 6 1 15,8 14 0 1,-7 26 1-16,7 27 0 0,0 7 0 16,22 19 0-1,8 1 0-15,-7 6 0 0,-16 0-2 16,8-7 0 0,0-13-12-16,7-6 0 0,1-14-1 15,22-6 1 1</inkml:trace>
  <inkml:trace contextRef="#ctx0" brushRef="#br0" timeOffset="57983.7">4483 13751 69 0,'-30'6'34'0,"23"41"-17"16,7-27 35-16,0 26-46 16,0 14 1-16,0 33 1 15,0 27 0-15,0 6-12 0,0 13 1 16,7-6 7-16,0 7 1 16,-7-14-14-16,0-33 1 15,8-7-2-15,7-13 1 16</inkml:trace>
  <inkml:trace contextRef="#ctx0" brushRef="#br0" timeOffset="58544.51">4894 14515 68 0,'-82'6'34'0,"112"-6"-15"0,-23-6 28 0,16-1-44 15,14 0 0-15,-7 1 3 16,45 6 0-16,-23-7-11 15,-7 0 1-15,7 1-16 16,-22 12 0-16,30-12-1 16,-7-14 0-16</inkml:trace>
  <inkml:trace contextRef="#ctx0" brushRef="#br0" timeOffset="58726.03">5171 13870 75 0,'-30'53'37'0,"-7"67"-38"16,29-93 70-16,-7 26-64 15,15 13 1-15,-7 14 1 0,22 26 0 16,-8 0-10 0,8 1 0-16,0-1 2 0,7-6 0 15,1-14-3-15,-8-6 0 16</inkml:trace>
  <inkml:trace contextRef="#ctx0" brushRef="#br0" timeOffset="58929.8">5425 15232 94 0,'-15'-13'47'0,"38"-1"-41"0,-8 8 49 0,0-1-54 15,22-13 0-15,0 7 0 16,8 0 0-16,8 6-19 16,-9-6 1-16,31-7 1 15,-15 7 0-15</inkml:trace>
  <inkml:trace contextRef="#ctx0" brushRef="#br0" timeOffset="59788.38">6330 14554 64 0,'-37'0'32'0,"37"34"-15"0,-8-21 38 0,8 27-48 16,8 20 0-16,-1 6 3 15,1-13 1-15,7 34-14 16,14-14 0-16,-6-14 9 16,-1-12 1-16,31-14-4 15,-16-20 0-15,15-26-1 0,-7-7 0 16,-15-13-2-1,0-7 1-15,-15-6-9 0,-15-8 0 16,-15 1-1 0,15 0 1-16</inkml:trace>
  <inkml:trace contextRef="#ctx0" brushRef="#br0" timeOffset="60699.03">6973 14109 76 0,'-37'7'38'0,"37"-20"-28"0,7 13 38 0,8-7-46 16,8-6 0-16,7-7 1 15,22 7 0-15,-7-7-4 16,15 33 1-16,-23-13 2 15,-7 7 0-15,-15 13-1 16,-23 13 1-16,-22 13-1 16,-7 14 0-16,-8 0-1 15,8-27 1-15,7 14 0 16,7-28 0-16,8 1 0 0,15-6 0 16,15-8 0-1,23 1 0-15,-8 0-1 0,37 19 1 16,-15 1-1-1,16 19 0-15,-38 7 0 0,14 14 1 16,-14 6-1-16,-22 0 0 16,-16-7 0-16,-14-6 1 15,0-13-10-15,7-21 1 16,0-26-1-16,15-26 1 16</inkml:trace>
  <inkml:trace contextRef="#ctx0" brushRef="#br0" timeOffset="61046.04">7676 14169 69 0,'-52'-46'34'0,"97"39"-13"0,-23-6 29 0,8-1-45 16,7-5 0-16,1 5 2 15,-8 21 0-15,7-7-9 16,8 26 0-16,-30 28 6 15,0 5 1-15,-15 21-3 16,-8 13 1-16,-7 7-2 16,-7-1 1-16,-15 1-1 15,-1-14 0-15,8-19-1 16,0-21 1-16,0-19 0 16,0-20 0-16,-7-14-1 0,0-6 1 15,22-7-1 1,7 0 0-16,16 0 0 15,-1 13 1-15,31 7-1 0,6 13 1 16,24 14-2 0,7 20 1-16,14 12-1 0,16 1 1 15</inkml:trace>
  <inkml:trace contextRef="#ctx0" brushRef="#br0" timeOffset="62080.85">9957 14495 62 0,'-15'20'31'0,"7"79"-18"0,16-32 31 0,-8 26-40 16,0 26 1-16,-8 27 2 16,8-6 0-16,8 26-10 15,-1 0 1-15,-7-13 1 16,8-7 1-16,-8-20-3 16,7-26 0-16</inkml:trace>
  <inkml:trace contextRef="#ctx0" brushRef="#br0" timeOffset="62457.71">9890 14628 64 0,'-23'-40'32'0,"38"-13"-11"0,-15 53 23 16,8-14-40-16,14-6 0 16,-7 14 1-16,7-1 1 15,1 0-9-15,22 7 1 16,15 0 5-16,14 14 0 0,-14 12-3 16,15 7 1-16,-8 1 0 15,-7 12 0-15,-38 14 0 16,1 0 1-16,-16 6-1 15,-22 7 1-15,-14 7 0 16,-24-20 0-16,-14 0 0 16,-8-7 1-16,23-13-1 15,-1-14 1-15,-6-13-6 16,14-6 1-16,22-7-2 16,16-13 1-16</inkml:trace>
  <inkml:trace contextRef="#ctx0" brushRef="#br0" timeOffset="62862.04">11094 14740 80 0,'-45'-39'40'0,"-60"45"-24"0,83 14 31 0,-8 7-43 16,-8 19 1-1,-22 27 1-15,1 7 0 0,6 6-8 16,23 14 0-16,8-14 6 16,7 1 0-1,30-21-3-15,0-19 1 0,22-21-1 16,38-32 0-16,-8-28-1 15,1-12 0-15,-23-7-1 16,7-14 1 0,-15-6-1-16,-7 13 1 0,-7 1-1 15,-8 19 0-15,0 0 0 16,-1 27 1-16,1-1-3 16,0 14 0-16,15 7-11 15,0 6 0-15,0 1 0 0,8 12 0 16</inkml:trace>
  <inkml:trace contextRef="#ctx0" brushRef="#br0" timeOffset="63104.02">11527 13744 68 0,'-7'40'34'0,"-16"126"-16"0,16-120 39 0,-8 54-51 16,-7 26 1 0,14 20 1-16,-7 21 1 0,8-8-12 15,7-6 0 1,7-14 5-16,8-13 0 0,15-26-17 16,0-27 1-1,0-26-1-15,7-41 0 0</inkml:trace>
  <inkml:trace contextRef="#ctx0" brushRef="#br0" timeOffset="63364.94">11796 15179 65 0,'-14'40'32'0,"43"-40"-14"0,-14-14 36 0,15-5-49 16,15-15 0 0,45-32 2-1,-23 6 1-15,-14-6-11 16,-24 19 1-16,-6-6 6 15,-1 20 0-15,-52 13-3 0,8 20 1 16,-15 13-2 0,-8 27 1-16,-15 20 0 0,0 13 0 15,23 0 0 1,14 0 1-16,16 0 0 0,14-6 0 16,31-8-3-1,29-19 1-15,-7-20-21 0,-8-13 0 16,8-21 0-16,37-5 0 0</inkml:trace>
  <inkml:trace contextRef="#ctx0" brushRef="#br0" timeOffset="63593.45">12470 13711 76 0,'-38'20'38'0,"8"66"-29"0,23-39 60 0,-8 12-64 16,0 41 0-16,7 13 1 16,8 20 0-16,15 13-9 15,0 0 1-15,0 0 3 16,15-26 1-16,0-14-18 16,0-13 1-16,-8-20-1 15,8-20 0-15</inkml:trace>
  <inkml:trace contextRef="#ctx0" brushRef="#br0" timeOffset="63766.47">12036 14647 77 0,'-23'27'38'0,"98"-54"-31"0,-45 21 50 15,7-7-54-15,16-1 1 0,7-6-7 31,7 0 1-31,8 0 0 0,14 7 1 0</inkml:trace>
  <inkml:trace contextRef="#ctx0" brushRef="#br0" timeOffset="64226.51">12619 14727 76 0,'-60'53'38'0,"75"-39"-21"0,0-21 29 15,15-6-42-15,22-1 0 0,8-19 0 16,23 0 1 0,-9-27-15-16,24 14 0 0,-16-14 4 15,8-7 1-15</inkml:trace>
  <inkml:trace contextRef="#ctx0" brushRef="#br0" timeOffset="64636.28">13098 13844 73 0,'-68'93'36'0,"38"33"-19"16,30-86 33-16,-7 26-45 15,22 21 0-15,-8 12 1 16,23 7 0-16,-7 1-9 15,22-1 1-15,7-20 0 16,0-13 0-16,1-26-16 0,-8-20 1 16,-1-14-12-1,-133-46 29 1,231 86-8 0,-105-33 1-16,1-7 8 0,-1 0 1 15,0-19 13 1,31-14 1-16,-9-7-4 0,-6-13 1 15,-8-20-7-15,-8 1 1 0,0-1-5 16,-29 0 1 0,-31 20-2-16,-6 14 1 15,-1 32-1-15,-15 34 0 16,0 20 2-16,8 13 0 16,7 7 0-16,0 13 0 15,30-33 0-15,30-7 1 0,15-7-5 16,22-13 0-16,8-19-2 15,37-28 0-15</inkml:trace>
  <inkml:trace contextRef="#ctx0" brushRef="#br0" timeOffset="64849.23">14526 13957 104 0,'-45'33'52'16,"75"-13"-50"-16,-8-20 57 0,1-7-58 0,22-6 0 15,15 6-1 1,7 7 1-16,-7-6-8 0,15 6 0 16,-16-7 0-16,-14 7 1 0</inkml:trace>
  <inkml:trace contextRef="#ctx0" brushRef="#br0" timeOffset="65054.14">14825 13864 61 0,'-67'26'30'0,"37"47"-2"0,30-53 8 15,-8 0-31-15,8 20 0 16,0 26 4-16,0 14 0 16,0 26-11-16,8 21 1 15,-8-1 8-15,0 20 0 0,0-26-2 16,0-8 0-1,0-12-2-15,7-14 1 0,1-19-2 16,14-21 0 0,16-19-7-16,22-27 1 0,-1-20-1 15,9-20 0-15</inkml:trace>
  <inkml:trace contextRef="#ctx0" brushRef="#br0" timeOffset="65472.97">15640 14169 94 0,'-134'7'47'0,"66"6"-33"15,38-6 47-15,8 13-59 0,7 6 1 16,8 7 0 0,22 7 1-16,22 0-6 15,15 7 1-15,16 12 2 16,-9 15 1-16,-6-1-3 15,-8 20 1-15,-23 0-1 16,-7 6 1-16,-8-12-1 16,-14-8 1-16,-15-12-1 0,-1-21 1 15,-14-19 0-15,-1-14 0 16,16-33 0-16,14-33 0 16,8-27 0-16,15-19 0 15,15-8 0-15,8-6 0 0,-8-6 0 16,-15 13 0-1,0 19-1-15,-8 21 1 16,-14-1 0-16,-16 21 0 0,-7 13 0 16,-7 6 0-16,-16 7 0 15,9 14 0-15,-1 6-2 16,30 13 0-16,0 0-15 16,37 7 0-16,31-7 0 15,21-6 0-15</inkml:trace>
  <inkml:trace contextRef="#ctx0" brushRef="#br0" timeOffset="65755.66">16029 13990 99 0,'-30'-53'49'0,"45"73"-52"0,-15-14 76 16,15 1-72-16,8 6 1 15,6-6 0 1,16 6 0-16,0-6-3 0,0-1 0 16,15 8 2-16,-15 6 1 15,7 19-2-15,-15 28 0 16,-22 19 1-16,8 27 0 0,-8 20 0 16,15 20 0-16,-23-7-1 15,8-20 1-15,8-6-8 16,-1-14 0-1,0-20 0-15,1-19 0 0</inkml:trace>
  <inkml:trace contextRef="#ctx0" brushRef="#br0" timeOffset="65905.86">16089 15564 108 0,'-30'13'54'0,"150"-46"-47"0,-75 13 63 0,52-20-69 16,15-6 1-16,23 6-9 15,-1 0 0-15,53-13 6 16,15 0 0-16</inkml:trace>
  <inkml:trace contextRef="#ctx0" brushRef="#br0" timeOffset="67037.31">16949 14089 83 0,'0'0'41'0,"45"20"-97"0,-23 0 41 0,23 14 15 16,15-1 0-16</inkml:trace>
  <inkml:trace contextRef="#ctx0" brushRef="#br0" timeOffset="67247.85">17487 15172 98 0,'0'0'49'0,"15"47"-59"0,-15-34 85 15,-7 20-73-15,-8 34 0 16,-8-1 0-16,-21 20 1 16,6 21-4-16,-14 6 0 15,-1 0-6-15,9-27 1 0,-9-20-2 16,38-46 1-1</inkml:trace>
  <inkml:trace contextRef="#ctx0" brushRef="#br0" timeOffset="67487.82">17420 11944 90 0,'-30'0'45'0,"30"-7"-45"0,0 7 46 0,15 7-78 0,8 6 0 15,14 7-1-15,23 0 1 16</inkml:trace>
  <inkml:trace contextRef="#ctx0" brushRef="#br0" timeOffset="67666.55">17884 13478 95 0,'-45'14'47'0,"30"6"-55"0,0-7 83 16,-30 20-74-16,-7 20 1 15,-38 27 0-15,-7 6 1 16,-15 14-13-16,22 13 0 0,15-7 1 16,-15 7 1-1</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1-04-07T21:18:01.889"/>
    </inkml:context>
    <inkml:brush xml:id="br0">
      <inkml:brushProperty name="width" value="0.05292" units="cm"/>
      <inkml:brushProperty name="height" value="0.05292" units="cm"/>
      <inkml:brushProperty name="color" value="#FF0000"/>
    </inkml:brush>
  </inkml:definitions>
  <inkml:trace contextRef="#ctx0" brushRef="#br0">25877 12584 562 0,'0'0'741'15,"0"0"70"-15,0-4 32 0,-7 4-215 16,-8 4-198-16,7 5-26 0,-13 7 18 0,-2 5 17 16,-14 4-36-16,-7 8-66 0,-8 9-100 15,1 3-72-15,-2 5-33 0,-4 0-15 0,4 4-43 16,-7-4-23-16,9 0-18 0,-1-1-14 15,1-3-10-15,7-1-4 0,0-7-9 0,15-5-54 16,-2-4-113-16,9-9-213 0,9-7-310 16,13-9-400-16,6-12-128 0,1-9 28 0,22-16 176 15,2-8 294-15</inkml:trace>
  <inkml:trace contextRef="#ctx0" brushRef="#br0" timeOffset="655.55">26326 12539 198 0,'-7'-9'582'0,"1"1"117"16,-2 4 75-16,0 0-56 0,1 4-230 0,-7 4-121 15,-1 8-37-15,-1 5-5 0,-6 4 5 16,-7 12-12-16,8 4-43 0,-10 5-41 15,2 3-49-15,7 1-47 0,1 3-36 0,4-7-23 16,3 0-37-16,7-5-18 0,7-8-11 16,0 0-5-16,14-4-3 0,-7-7-1 0,10-6-2 15,4-4 0-15,1-4 1 0,2-4 0 16,4-4-1-16,1-9 0 0,-7 1 0 16,7-4-1-16,-6-2 1 0,-8 5 0 0,-1-3 0 15,-14 8 0-15,0-1 0 0,0 6 0 16,-7-2-3-16,-7 5 1 0,-9 5 1 0,10-2 0 15,-11 10 2-15,-5-4-1 0,7 2 0 16,-1 2-1-16,8 0-2 0,1 0-4 16,0-5 3-16,6 4-2 0,1-4-53 0,-1-3-120 15,16-1-150-15,-8 4-195 0,7-8-343 16,8 0-192-16,-1 0 14 0,8-4 99 0,1-4 171 16,6 3 336-16</inkml:trace>
  <inkml:trace contextRef="#ctx0" brushRef="#br0" timeOffset="1086.4">26593 12671 166 0,'0'-4'631'0,"-7"0"134"0,7-1 83 16,-8 5-6-16,8-3-246 0,0 3-128 0,0 0-50 15,8 0-31-15,-1 0-39 0,0 0-70 0,0-5-92 16,10 5-51-16,-4 0-35 0,2 0-17 16,7 0-9-16,-8 0-10 0,8 5-36 15,-5-2-15-15,-4 6-8 0,-5 0-2 0,-1 3-1 16,-7 0 0-16,0 5 1 0,-7 0 0 0,-1 3-1 15,-5 5 1-15,-4-4 0 0,5 4 1 16,-12 0 43-16,2-3 23 0,7-2 20 0,2 0 12 16,-4 1 4-16,3-5-39 0,7 1-22 15,7-4-18-15,0-2-11 0,0-2-4 0,7-5-5 16,0 2-2-16,7-3-3 0,2 1-3 16,6-4-2-16,-8 5-68 0,8-5-109 0,8 0-186 15,-8 0-273-15,8 3-452 0,1-6-139 16,-3 3 16-16,1-12 144 0,0-1 255 0,2-4 445 15</inkml:trace>
  <inkml:trace contextRef="#ctx0" brushRef="#br0" timeOffset="2297.21">26380 13094 284 0,'0'0'683'0,"0"-3"265"0,-9 3 213 0,9 0 13 16,0-5-146-16,0 5-174 0,-7 0-209 16,7 0-176-16,0 0-151 0,0 0-110 0,0 0-78 15,0 0-56-15,0 0-39 0,0 0-24 0,-7 5-50 16,7-5-141-16,-7 0-300 0,0 3-495 16,7 2-367-16,-17-10-135 0,10 5 58 15,1-12 263-15,-2-4 478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0-11-04T22:33:18.544"/>
    </inkml:context>
    <inkml:brush xml:id="br0">
      <inkml:brushProperty name="width" value="0.05292" units="cm"/>
      <inkml:brushProperty name="height" value="0.05292" units="cm"/>
      <inkml:brushProperty name="color" value="#FF0000"/>
    </inkml:brush>
  </inkml:definitions>
  <inkml:trace contextRef="#ctx0" brushRef="#br0">25006 1508 67 0,'-8'28'671'16,"1"-7"272"-16,7-5 166 0,-6 1 92 16,6-1-293-16,0-7-291 0,0-1-263 0,6-4-175 15,-6 0-157-15,7-8-214 0,-7 0-229 16,0-1-322-16,0-3-295 0,-7 0-82 16,1-1 98-16,-3 1 178 0,-5 0 302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1-11-08T22:15:20.421"/>
    </inkml:context>
    <inkml:brush xml:id="br0">
      <inkml:brushProperty name="width" value="0.05292" units="cm"/>
      <inkml:brushProperty name="height" value="0.05292" units="cm"/>
      <inkml:brushProperty name="color" value="#FF0000"/>
    </inkml:brush>
  </inkml:definitions>
  <inkml:trace contextRef="#ctx0" brushRef="#br0">22261 16563 2836 0,'-8'-27'1422'0,"8"11"-777"16,-7 4-352-16,-7 15-166 0,6 10-69 16,-15 4-37-16,1-5-14 0,-7-2-8 0,0-7-3 15,-9 0-9-15,1-6 3 0</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0" timeString="2022-04-11T21:06:15.849"/>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1" timeString="2022-04-11T21:06:17.358"/>
    </inkml:context>
    <inkml:context xml:id="ctx2">
      <inkml:inkSource xml:id="inkSrc9">
        <inkml:traceFormat>
          <inkml:channel name="X" type="integer" max="4080" units="cm"/>
          <inkml:channel name="Y" type="integer" max="1440" units="cm"/>
          <inkml:channel name="T" type="integer" max="2.14748E9" units="dev"/>
        </inkml:traceFormat>
        <inkml:channelProperties>
          <inkml:channelProperty channel="X" name="resolution" value="160.62993" units="1/cm"/>
          <inkml:channelProperty channel="Y" name="resolution" value="85.2071" units="1/cm"/>
          <inkml:channelProperty channel="T" name="resolution" value="1" units="1/dev"/>
        </inkml:channelProperties>
      </inkml:inkSource>
      <inkml:timestamp xml:id="ts2" timeString="2022-04-11T21:06:25.348"/>
    </inkml:context>
  </inkml:definitions>
  <inkml:trace contextRef="#ctx0" brushRef="#br0">24449 17809 0</inkml:trace>
  <inkml:trace contextRef="#ctx1" brushRef="#br0">9463 11970 52 0,'0'0'26'0,"8"14"-13"0,-8-14 26 16,7-7-33-1,8 7 0-15,15 0 2 0,15-7 0 16,-8 1-11-16,8-1 1 16,8 0 7-16,-9 1 0 15,16 6-3-15,-7 0 0 16,-1 0-2-16,0 0 1 0,23 0-1 15,7 0 1-15,-7 0-1 16,15 0 0-16,0-7 0 16,-1 1 0-16,24-1 0 15,-1 0 1-15,-8 1-2 16,-14-1 1 0,-8 0 0-16,23 1 1 0,-23 6-1 15,31 0 0-15,-24 0 0 16,-6 0 1-16,6 0-1 15,1 0 1-15,0 0 0 16,7 0 0-16,-15 0-1 16,15-7 1-16,-22 0 0 15,-7 1 0-15,21-1-1 16,1 0 1-16,-15 1-1 16,15 6 0-16,-8 0 0 15,-7 0 1-15,7 0-1 16,0 0 1-16,-7 6-1 15,22 1 0-15,-15 0 0 16,1-7 1-16,-1 0-1 16,-15 0 0-16,0 0 1 0,16 0 0 15,-8 0 0-15,-1 0 0 16,16 0 0-16,-8 0 0 16,-7-7 0-16,15 7 0 15,0-7-1-15,-8 7 1 16,15 0-1-16,-15-6 1 15,8-1 0-15,-15 1 0 16,-8-1-1-16,-7 7 1 0,22 0 0 16,-7 0 0-16,-8 0-1 15,23 0 0-15,-8 0 0 16,-7 0 1 0,15 0-1-16,0 0 1 15,-16 0-1-15,24 7 0 0,-9-7 0 16,1 0 1-16,-15 0-1 15,0 0 0-15,14-7 0 16,-6 7 0-16,-9 0 0 16,16 0 1-16,-15 0-1 15,0 7 0-15,14-7 0 16,1 6 0-16,-8 1 0 0,31-1 0 16,-24 1 0-1,1-7 0-15,-8 0 0 0,8 0 0 16,15 0 0-1,-8 7 0-15,0-7 0 0,0 6 0 16,-7 1 0-16,22 0 0 16,-7-1 0-16,0 1 1 15,-23-7-1-15,-7 0 0 16,7 0 0-16,0 0 0 16,-7 0 0-16,15 0 0 15,-8 0 0-15,-7 0 0 0,7-7 0 16,-7 1 0-1,-15-8-1-15,29 1 1 0,-14 6-3 16,-8 1 1-16,8-1-2 16,0-6 0-16,-8 6-7 15,-14-6 1 1,14 6 0-16,-15 1 1 0</inkml:trace>
  <inkml:trace contextRef="#ctx1" brushRef="#br0" timeOffset="389.97">19222 11578 66 0,'8'14'33'0,"44"-34"-23"16,-44 13 33-16,14 7-42 0,0 0 0 15,16 7 0-15,-1 6 0 16,1-6-2-16,-1 13 1 16,-7-7 1-16,-15 14 0 15,7-21 0-15,-14 1 0 16,-8 6 1-16,-15 7 0 0,0 7 1 15,-15 6 0 1,-7 7 1-16,-8 6 0 16,0 1-1-16,-8-1 0 15,9-6-1-15,-1 0 0 16,0-7-9-16,7-13 0 0,-6 0-1 16,21-7 0-16</inkml:trace>
  <inkml:trace contextRef="#ctx1" brushRef="#br0" timeOffset="2209.5">9299 12515 45 0,'0'0'22'0,"0"0"4"0,0 0 2 0,22 0-24 15,-14 0 1-15,7 0 3 16,0 0 0-16,0 0-9 15,7 7 0-15,8-7 7 16,0 0 0-16,0 0-3 16,15 6 1-16,7-6-2 15,0 0 0-15,8 0-1 16,0 0 0-16,7 0-1 16,1 0 0-16,-1 0 0 15,23-6 0-15,-1-8 0 16,-14 8 1-16,15-7-1 15,-15-1 0-15,-1 14 0 16,9 0 0-16,-16 0 0 0,0-6 0 16,-7 6 0-1,15 0 0-15,-8 0 0 0,-22 0 0 16,7 0 0 0,8 0 1-16,0 6 0 0,-8-6 0 15,1-6-1-15,7 12 1 16,-1-6 0-16,1 7 0 31,15 0 0-31,22-1 0 16,-14 1-1-16,6-1 1 0,1 1 0 15,-8-7 1 1,15-7-1-16,-22 7 1 0,-7-13 0 16,14 13 0-1,-7-13 0-15,-8 13 0 0,15-7-2 16,-7 7 1-1,0 0 0-15,7 7 0 0,-7-14-1 16,14 7 1-16,-6 0-1 16,6 7 0-16,-14-14 0 15,15 7 1-15,-15-6-1 16,0 6 1-16,7-14-1 16,0 8 1-16,-7 6-1 15,15 0 0-15,-8-7 0 16,-15 7 1-16,8-13-1 15,7 13 0-15,-7 0 0 16,7 6 0-16,0-12 0 16,-7 6 0-16,8-14 0 15,-9 14 0-15,-6-13 0 0,-1 7 1 16,15-8-1-16,0 14 0 16,-7-6 0-16,15-1 0 15,-8 0 0-15,-7 7 1 16,7 0-1-16,1 0 0 15,-24 0 0-15,24 7 0 16,-16-7 0-16,0 7 0 16,8-7 0-16,-15 6 0 15,0-6 0-15,-8 7 0 0,15-7 0 16,-7 7 0 0,0-7 0-16,0 6 0 0,7-6 0 15,0 13 0 1,1-13 0-16,14 14 0 0,0-8 0 15,8 1 0-15,15 0 0 16,-16-1 0-16,-6-6 0 16,21 0 0-16,-6-6 0 15,21 6 0-15,-14 0 0 16,22 0 1-16,-15 0-1 16,15 13 0-16,-15-13 0 15,8 7 0-15,-23-1 0 16,8 1 0-16,0-7-1 15,-8 7 1-15,15-1 0 16,-15 7 0-16,8-6 0 16,0 6 0-16,-1-6 0 15,-14 6 0-15,-30-6 0 0,0 6 0 16,-8-13 0 0,-7 14 0-16,-15-14 0 0,7 6 0 15,-14-6-1 1,7 0 0-16,7 0-3 0,-7-6 1 15,-8-1-9-15,8-6 0 16,-15-7 0-16,8-7 0 16</inkml:trace>
  <inkml:trace contextRef="#ctx1" brushRef="#br0" timeOffset="2559.23">18975 12322 75 0,'-7'20'37'0,"44"14"-32"0,-22-34 46 0,8 6-50 15,7 1 0-15,22 0 0 16,-7 6 0-16,7-7-2 15,1 1 0-15,-9 6 0 0,9-13 1 16,-8 7-2 0,-8 0 1-16,-14 6 0 0,-16 7 1 15,-7 6 0 1,-7 1 0-16,-8 6 0 0,-8 7 1 16,-7 0 0-1,-7-7 0-15,-23 7-9 0,15 0 1 16,-30-14-1-16,-29 1 0 0</inkml:trace>
  <inkml:trace contextRef="#ctx1" brushRef="#br0" timeOffset="3950.9">9149 12907 62 0,'0'20'31'0,"45"-27"-19"0,-22 7 31 0,-1 0-40 15,23 0 1-15,7 0 2 16,16-6 0-16,6 12-7 16,16-6 0-16,0 0 5 15,-15 0 0-15,22 0-2 16,0 0 1-16,15-6-1 15,-7 6 1-15,-8 0-2 16,30 0 1-16,-15 6-1 16,15 1 0-16,-22 0 0 15,0-1 0-15,-8-6-1 16,0 7 1-16,1-7-1 16,-1 7 1-16,7-7-1 15,-14 6 1-15,15-6 0 16,-8 7 0-16,-15-1 0 15,23 1 0-15,-23 0 0 0,15-1 0 16,-14-6-1-16,-8 0 1 16,14 0-1-16,8 0 0 15,-14 0 0-15,14 0 1 16,-7 0-1-16,-1 0 0 16,1 7 0-16,0 0 0 15,7-1 0-15,0 1 0 16,-14 0 0-16,6-7 1 0,-14 0-1 15,15 0 0 1,-8 0 0-16,0 0 0 0,16 0 0 16,-9 0 0-16,-6 0 0 15,21 0 0-15,-7 0 0 16,8 0 1-16,-8 0-1 16,-14 0 0-16,14-7 0 15,-7 0 0-15,-1 1-1 16,9-1 1-16,-9 7 0 15,16 0 0-15,-8-7 0 16,15 7 0-16,-7 0 0 16,15 0 1-16,-8-13-1 15,15 0 0-15,0 0 0 0,15 6 1 16,-7-6-1 0,44 13 0-16,-22-7 0 0,-15 7 0 15,1-7 0 1,-31 1 0-16,-8-1-1 0,-14 7 1 15,-15 0 0 1,7 7 0-16,-15-7 0 0,-7 0 0 16,8-7-1-16,-9 7 1 15,1 0 0-15,-7 0 0 0,14 7 0 16,0-1 1-16,8 1-1 16,-15 0 0-1,22-1 0-15,0-6 0 0,-22 0 0 16,15 0 1-1,-8-6-1-15,8-1 0 0,15 7 0 16,-15-7 0-16,-8 7 0 16,8 0 0-16,-8 0 0 15,0 0 0-15,-14 0 0 16,36 0 0-16,-21 0 0 16,-9 0 0-16,9 0-1 15,-16-6 1-15,-15 6-1 16,1 0 0-16,-8 0-13 15,-15 0 0-15,7 0 0 0,1 0 0 16</inkml:trace>
  <inkml:trace contextRef="#ctx1" brushRef="#br0" timeOffset="4279.13">18871 12701 85 0,'-60'13'42'0,"60"-13"-38"0,15 0 60 15,-15 0-62-15,22 7 0 0,1 0 0 16,29 6 0 0,-7 0-3-16,15 14 0 15,-15-14 1-15,15 0 1 16,-16 7-2-16,1-6 1 15,-15 6-1-15,0-1 0 0,-15 1 0 16,0 7 0 0,-15 6 1-16,-7 7 0 0,-8 0 0 15,-15 0 1 1,-8 0 0-16,-7 6 0 0,1-13-7 16,-9 7 0-16,16-13 0 15,-1-7 0-15</inkml:trace>
  <inkml:trace contextRef="#ctx1" brushRef="#br0" timeOffset="6970.26">9374 18082 53 0,'44'6'26'0,"54"-19"-14"0,-53 7 26 15,7-8-33-15,15 1 0 16,-22 0 2-16,7-1 1 0,16 1-10 16,-1 0 0-1,-15 0 7-15,31 6 0 0,6-6-3 16,-14 6 1-16,7 0-2 16,-7 7 1-16,0 0 0 15,15 0 0-15,-8 0-1 16,0 0 1-16,8 0 0 15,-23 7 1 1,-7-7-1-16,15 7 0 0,-8-1-1 16,8 1 1-16,7 0-1 15,8-7 1-15,-8 0-2 16,0 0 1-16,8 0-1 16,7 0 1-16,8-7-1 15,0 0 1-15,-15-6-1 16,-8 6 1-16,-7-6 0 0,22 0 0 15,0-1-1-15,-15 1 1 16,15 0-1 0,-7 0 1-16,-15-1-1 15,37 8 0-15,-30-1 0 16,23 7 1-16,-15 0-1 0,-8 0 0 16,-7 0 0-16,-8 0 1 15,1 0-1-15,6 0 1 16,1 0-1-16,-8 0 1 15,16 0-1-15,-1 0 1 0,-7 7-1 16,22-1 1 0,-22 1-1-16,-1 0 1 0,16-1-1 15,0 1 1 1,-15 6-1-16,7 0 1 16,-15-6-1-16,1 0 0 0,-9-1 0 15,1 1 1-15,15-7-1 16,-23 0 0-16,38 0 0 15,-8 7 1-15,-7-1-1 16,15 1 0-16,0-7 0 16,-8 7 1-16,15-7-1 15,0 6 1-15,-14-6 0 16,-1 7 0-16,0-7-1 16,23 0 1-16,-8 0-1 15,0 0 1-15,8 0-1 16,7 7 1-16,15-7-1 15,-7 0 1-15,-1 0-1 0,-21 0 1 16,21-7 0 0,-6 0 0-16,21 1-1 0,-14-8 1 15,22 1-1-15,0 0 0 16,0-1 0-16,-22 1 1 16,-8 0-1-1,0 0 0-15,0-1 0 0,-15 8 1 16,16-1-1-16,-24-6 0 15,9 6 0-15,-9 7 0 16,1 0 0-16,7 0 1 0,-7 7-1 16,0 6 0-1,-8-6 0-15,-15 6 0 0,-14-6 0 16,-1-1 0 0,-7 1 0-16,0 0 0 0,-8-1 0 15,-14 1 0 1,-1-1-1-16,0-6 0 0,1 0-5 15,-8 0 1 1,-15 0-12-16,0-13 1 0,0-7-1 16,7-13 1-16</inkml:trace>
  <inkml:trace contextRef="#ctx1" brushRef="#br0" timeOffset="7254.61">19424 17604 88 0,'-30'19'44'0,"8"1"-37"0,22-20 65 16,7 7-70-16,8 0 0 16,8 6 1-1,7 7 1-15,7 0-5 0,8 0 0 16,0 6 3-16,15 8 0 16,-1-8-2-16,-6 14 1 15,-16-7-1-15,0-6 1 16,1 6-1-16,-16-6 0 15,-14-1 0-15,-8 7 0 0,-15 1 0 16,-8-1 1 0,-14 0-2-16,0-6 1 0,-1 6-12 15,-14-13 1 1,-15 6-1-16,29-6 0 0</inkml:trace>
  <inkml:trace contextRef="#ctx2" brushRef="#br0">19543 18102 0</inkml:trace>
  <inkml:trace contextRef="#ctx2" brushRef="#br0" timeOffset="311.08">19543 18102 0</inkml:trace>
  <inkml:trace contextRef="#ctx1" brushRef="#br0" timeOffset="16968.64">20022 17929 56 0,'-30'27'28'0,"16"-21"-11"0,14-6 29 0,0 0-43 15,0 0 0-15,14-6 3 16,1 6 0-16,15-7-6 15,23 0 0-15,-8-13 6 0,14-6 0 16,-6-7-1 0,7-21 0-16,22 15-1 15,8-28 0-15,14-26-1 16,-7-20 0-16,8-33-2 16,22 20 1-16,-29-27-1 15,21 7 0-15,-29-13-1 16,7-14 1-16,-22-33 0 15,-23 20 0-15,8-20 0 16,0-7 0-16,-15-12 0 0,-15-21 0 16,-8 20 0-1,1 7 0-15,-16-14 0 0,1-6 0 16,-16-7 0-16,1 14 0 16,-8 6-1-16,-8-13 1 0,-14-27 0 15,-16 27 0 1,-21-14-1-16,-1 14 1 15,-15-13-1-15,-22-7 0 0,0 40 0 16,-23-7 1 0,8 13-1-16,-30 14 1 0,-22 0-1 15,-8 6 0 1,-8 20 0-16,1 0 1 0,-23 27-1 16,-22 13 0-16,-16 1 0 15,9 5 0-15,14 21 0 16,-30 0 1-16,8 0-1 15,-1 6 1-15,24 7-1 16,-31 13 0-16,-7 7 0 16,7 13 0-16,8 7 0 15,-8 7 0-15,0-1 0 16,-7 27 0-16,0 7-1 16,15 0 1-16,-16 13 0 0,9 0 0 15,-16 6 0-15,23-6 0 16,7 14-1-16,-22 6 1 15,14-1 0-15,-6-12 0 16,36 20 0 0,-21-1 0-16,-1 1 0 0,0-1 0 15,0 28 0 1,38-1 0-16,-15-7-1 0,-8 14 1 16,15 13 0-16,0 13 0 15,37-26-1-15,8 7 1 16,23 19 0-16,14 7 0 15,8 7 0-15,0 13 0 16,7 19 0-16,16-25 0 0,-1 19 0 16,23 7 0-1,7-27 0-15,0 0 0 0,30 7 0 16,8-6 0-16,7-14 0 16,8-14 0-16,7-12 0 15,7-14 1-15,1-7-2 16,7-12 0-16,-8-1-5 15,8-7 0-15,0-19-15 16,-7-7 1-16,-1-13 0 16,8-7 0-16</inkml:trace>
  <inkml:trace contextRef="#ctx1" brushRef="#br0" timeOffset="17338.64">8880 10954 64 0,'-22'7'32'0,"7"39"-23"0,15-46 44 16,0-13-50-16,0 6 1 16,0 7 1-16,0 0 0 15,15 20-5-15,0 20 0 16,7 20 4-16,8 13 1 15,7 13-2-15,1 7 1 0,14-13-1 16,8-14 0 0,-8 1-1-16,1-21 0 0,-16-6-1 15,0-7 1 1,1-13 0-16,-8-13 1 0,-8-14 0 16,1 14 0-16,6-40 1 15,-14-20 0-15,8-7-1 16,-8-20 0-16,7 14-2 0,-7-14 0 15,15 13-9 1,-15 1 1-16,7 13-2 16,8 0 1-16</inkml:trace>
  <inkml:trace contextRef="#ctx1" brushRef="#br0" timeOffset="18679.66">22034 12489 63 0,'-7'-14'31'0,"14"41"-20"0,-7-27 32 0,7 6-41 15,1 8 0-15,7 12 2 16,7 21 0-16,1 13-4 16,7-7 0-16,-8 20 4 15,8 0 0-15,15 0 0 16,-8-7 1-1,-7-12 1 1,0-21 0-16,-7-13 0 16,-1-34 0-16,-7-19-1 15,-8 7 1-15,8-41-2 0,0-6 0 16,-7-13-2 0,-8 6 0-16,7 20-4 0,8 14 0 15,-15 6-11 1,0 7 0-16,15 13 0 0,0 13 0 15</inkml:trace>
  <inkml:trace contextRef="#ctx1" brushRef="#br0" timeOffset="19159.96">22782 13047 82 0,'0'-7'41'0,"15"-26"-38"0,-8 26 48 15,8 0-50-15,8 1 0 0,14-1 0 16,-7-6 1 0,37 0-10-1,-7-1 0-15</inkml:trace>
  <inkml:trace contextRef="#ctx1" brushRef="#br0" timeOffset="19549.25">23492 12256 82 0,'-60'-27'41'0,"8"34"-28"16,37 6 43-16,0 7-54 15,-7 14 1-15,-1 5 0 16,1 8 0-16,7-7-4 16,7 0 0-16,8-7 2 0,15 0 1 15,8-6-2-15,14-1 1 16,-14 1-1-16,29-7 0 15,-7 6 0-15,7-6 1 16,-22 0-1-16,0 0 0 16,-15 20 0-16,0-14 0 0,-23 1 0 15,1 0 0 1,-15-7 0-16,-8-1 1 0,0 1-2 16,0 0 1-1,7-6-6-15,-7-8 1 0,16 1-1 16,6-14 0-16</inkml:trace>
  <inkml:trace contextRef="#ctx1" brushRef="#br0" timeOffset="19762.64">23754 12455 84 0,'7'-6'42'0,"16"-21"-35"15,-8 27 41-15,0 7-46 0,7 6 1 16,1 0 0 0,-1 7 1-16,8 7-9 0,0 6 1 15,0 0-18 1,0 0 1-16,7-13-2 0,1-6 0 16</inkml:trace>
  <inkml:trace contextRef="#ctx1" brushRef="#br0" timeOffset="19968.91">24203 12183 88 0,'-45'86'44'0,"0"54"-55"0,37-100 88 0,-7 19-76 15,8 15 1 1,0 5-1-16,-1 14 1 0,1 20-3 15,7-13 0-15,0 6-6 16,0-13 1-16,7-13-1 16,1-14 0-16</inkml:trace>
  <inkml:trace contextRef="#ctx1" brushRef="#br0" timeOffset="20319.59">24412 12130 86 0,'-7'-13'43'0,"14"52"-32"0,1-5 46 16,-1 5-55 0,8 8 0-16,0 13 1 0,0-7 0 15,0 0-4-15,0 0 0 0,0-13 2 16,-8-13 1-1,8-7-1 1,-7-14 0-16,-1-19-1 0,-7-14 1 16,8-6 0-16,7-20 0 0,0-20-1 15,-1 26 1 1,16 1-1-16,-15 6 0 16,0 7-1-16,15 6 0 15,-15 14-2-15,8 13 1 16,-8 13-7-16,7 7 0 15,0 7-1-15,-14-7 1 0</inkml:trace>
  <inkml:trace contextRef="#ctx1" brushRef="#br0" timeOffset="20561.53">25182 11950 88 0,'-37'7'44'16,"22"0"-33"-16,15 6 51 0,0 7-59 16,0 7 0-16,0 26 1 15,0 6 1-15,7 15-6 16,8-1 0-16,8 0 4 0,14 0 0 16,8-13-2-1,7-7 0-15,16-13-7 0,-8-14 1 16,-1-19-1-16,-6-7 0 15</inkml:trace>
  <inkml:trace contextRef="#ctx1" brushRef="#br0" timeOffset="26410.67">20247 11884 60 0,'0'0'30'0,"0"0"-16"0,0 0 30 0,7 7-41 16,16 6 1-1,-1 0 1-15,15 7 1 0,-14 0-8 16,-8 0 0-16,7-7 5 16,-7 7 1-16,8 0-3 15,-8 0 0-15,0-7-1 0,0-6 1 16,-8 13 0-1,-7-7 0-15,8 7-1 0,-1 13 0 16,0-13 0 0,-7 0 1-16,0-6-1 0,0-1 1 15,0 7-1 1,0 0 1-16,-7 0-1 0,0 6 1 16,7 1 0-1,-8-1 0-15,8 8 0 0,0-1 1 16,0 7-1-16,-7-1 1 15,-1 1-2-15,8 7 1 16,-7-14 0-16,7 7 0 16,-8-7-1-16,8 0 0 15,-7-13-2-15,-1 13 1 16,-7-13-4-16,0 0 0 16,0 0-17-16,-7-6 0 0,-1-1 0 15,8 0 0 1</inkml:trace>
  <inkml:trace contextRef="#ctx1" brushRef="#br0" timeOffset="27210.41">20396 12880 65 0,'-7'7'32'0,"22"20"-31"15,-15-27 59-15,7 0-57 16,-7 0 1-16,8 6 1 16,-1 1 1-16,8 0-8 0,0 6 1 15,8 7 4 1,-8 0 0-16,14 6-1 0,9 1 0 16,-8-1-1-1,0 1 1-15,-8 6-1 0,-7-6 0 16,-7 6-1-1,-8-13 1-15,-8 0-1 0,1 0 1 16,-8-7-1-16,0 0 1 16,0 1 0-1,0 6 0-15,-8 0-1 0,1 6 1 16,7 1-1 0,0 6 1-16,7-20-1 0,1 14 0 15,0-14 0-15,-1 14 0 16,8-7-3-16,0-7 1 15,0-7-13-15,0 8 1 16,0-8-1-16,15-6 0 0</inkml:trace>
  <inkml:trace contextRef="#ctx1" brushRef="#br0" timeOffset="27760.62">20494 13618 82 0,'-15'6'41'0,"7"-6"-42"0,8 0 62 15,0 0-59-15,15 0 0 16,-7-6 0-16,21 6 1 15,9 6-4-15,-1 1 0 16,1 6 2-16,-1 1 1 0,-7-1-2 16,-8 7 0-1,8 6 0-15,-15-6 0 0,-15 7 0 16,0 0 0-16,-15-1 0 16,0 1 1-16,-15-1 1 15,0 7 0-15,-7-13 1 16,0 0 0-16,7-6 0 15,0 6 1-15,7-7-1 16,1 0 1-16,7 0-3 16,0 1 1-16,0 6-4 15,15-7 0-15,0-6-19 16,0-1 1-16,23 7-1 0,-1-13 0 16</inkml:trace>
  <inkml:trace contextRef="#ctx1" brushRef="#br0" timeOffset="28709.53">20172 14488 46 0,'-8'0'23'0,"16"-7"-5"0,-8 7 19 16,7 14-31-1,1-1 1-15,-1 14 4 0,1 6 0 16,-1 20-13-16,16 13 0 16,-16 1 10-16,8 6 0 15,0-7-3-15,0 7 0 16,-7-13-2-16,22-7 0 15,-16-13-7-15,1-13 0 0,0-1-1 16,-7-6 0 0</inkml:trace>
  <inkml:trace contextRef="#ctx1" brushRef="#br0" timeOffset="29027.92">20336 15019 65 0,'8'-19'32'0,"-8"-1"-12"0,0 20 21 0,7 0-39 15,-7 0 0-15,8 6 0 16,-1 1 0-16,-7-7-3 16,15-7 0-16,0 7 2 15,0 0 0-15,0-6-1 16,-7-1 0-16,7 7 0 15,-8 0 1-15,1 0-1 16,-1 0 0-16,8 13 0 16,-7 14 1-16,-1-7 0 15,0 20 0-15,1-1-1 16,-1-5 1-16,8-8-5 0,8-6 1 16,-8-7-1-16,0 1 0 15</inkml:trace>
  <inkml:trace contextRef="#ctx1" brushRef="#br0" timeOffset="29520.86">20725 15265 83 0,'0'-13'41'0,"15"20"-33"0,0-7 48 16,8 0-54-16,14-7 0 0,-7 0 0 15,7-6 1 1,1 0-8-16,-1-1 0 0,-7-12 2 16,7-1 1-1</inkml:trace>
  <inkml:trace contextRef="#ctx1" brushRef="#br0" timeOffset="29894.84">21249 14594 88 0,'-23'-13'44'0,"-21"53"-33"0,44-27 45 0,-15 0-55 16,7 14 1-16,-7-7-1 0,15 0 0 15,-7 0-2-15,29 0 1 16,-7-7 0-16,15 0 1 16,-23 1-1-1,23-1 0-15,-15-6 0 0,23 6 0 16,-23 0 0-1,7 7 0-15,-14-7 0 0,7 1 1 16,-23 6-1-16,8-1 0 16,-15 1 0-16,8 0 0 0,-8-6 0 15,7-8 0-15,1 8-9 16,-1-14 0 0,8-14 0-16,0-12 1 0</inkml:trace>
  <inkml:trace contextRef="#ctx1" brushRef="#br0" timeOffset="30061.43">21436 14714 83 0,'-23'13'41'16,"38"-13"-31"-16,0-6 45 0,0 6-54 16,15 6 1-16,8-6 0 15,-9 7 0-15,1-1-8 16,0 8 0-16,0-1 1 15,0 0 1-15</inkml:trace>
  <inkml:trace contextRef="#ctx1" brushRef="#br0" timeOffset="30270.35">21683 14528 83 0,'-8'46'41'0,"-14"74"-28"0,22-80 40 15,0 6-51-15,-8 34 1 16,-7 6 1-16,8-6 0 16,-8 6-5-16,7-6 0 0,1-7-1 15,7-6 0 1,0-21-22-16,7-13 1 0,8-26-1 16,15-20 0-1</inkml:trace>
  <inkml:trace contextRef="#ctx1" brushRef="#br0" timeOffset="30601.82">21899 14495 85 0,'-22'6'42'0,"29"-26"-49"0,1 27 82 0,-1 0-73 15,1 19 0-15,-1 1 0 16,1 6 1-16,-8-6-4 15,7-1 0-15,1-6 2 0,-1 0 1 16,-7-20-1 0,8-13 1-16,-1-20-1 0,1-1 0 15,7 8-1 1,7-1 1-16,-7 1-1 0,7-1 1 16,1 7-1-16,-1 7 0 15,-7 13-1-15,8 6 1 16,-8-6-1-1,7 7 0-15,-7 6-5 0,8-6 1 16,-9 6-20-16,16-6 1 0,0-14-1 16,15 1 0-1</inkml:trace>
  <inkml:trace contextRef="#ctx1" brushRef="#br0" timeOffset="30801.24">22610 14229 69 0,'-38'7'34'0,"1"-1"-21"0,30-6 63 0,-8 7-71 16,-8 13 1-16,-7 6 2 16,15 8 0-16,8-8-11 15,22-6 1-15,15 7 6 16,-8 6 1-16,16-7-3 16,14-6 0-16,-7-6-7 15,-8-8 1-15,23-6-1 16,7-13 1-16</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2-04-11T21:11:36.638"/>
    </inkml:context>
    <inkml:brush xml:id="br0">
      <inkml:brushProperty name="width" value="0.05292" units="cm"/>
      <inkml:brushProperty name="height" value="0.05292" units="cm"/>
      <inkml:brushProperty name="color" value="#FF0000"/>
    </inkml:brush>
    <inkml:context xml:id="ctx1">
      <inkml:inkSource xml:id="inkSrc10">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1" timeString="2022-04-11T21:17:48.937"/>
    </inkml:context>
  </inkml:definitions>
  <inkml:trace contextRef="#ctx0" brushRef="#br0">16642 16879 34 0,'-7'-6'17'0,"14"26"-10"0,-7-14 17 0,8-19-21 16,-1 20 0-16,-7-1 4 16,0 1 1-16,0-7-8 15,8-13 1-15,-1 19 5 16,1 8 1-16,-8 6-1 0,7 13 1 15,-7 7-2 1,8 0 1-16,-8 19-3 0,0-6 1 16,0 14-1-16,-8-7 0 15,1 6-1-15,-1-19 1 16,8-1-1 0,-7-13 0-16,7 1-1 15,0-8 1-15,-8-6-1 16,8 0 1-16,0 0-1 0,8-7 1 15,-8 0-2-15,0-6 1 16,0 0 0-16,15-1 0 16,0 1 0-16,7 0 1 0,1-1-1 15,6 1 1 1,1 0 0-16,0-7 0 16,-7 0-1-16,7-7 1 15,-8 0-1-15,15 1 1 16,8-1-2-16,8 0 1 0,6-6-1 15,-6 13 1 1,22 0-1-16,-8 0 1 0,0-7-1 16,1 7 1-1,6 0-1-15,16 7 1 0,-30-7-1 16,22 7 1-16,-15-1 0 16,-7-6 0-16,-7 0-1 15,6 0 1-15,-6 0 0 16,7 0 0-16,-8 7-1 15,15 0 1-15,1-1-1 16,-9 1 1-16,16 0-1 16,-8-1 0-16,1 1 0 15,21-7 1-15,1 0-1 16,0 0 1-16,-8-7-1 0,0 1 1 16,-14-1-1-1,-8-6 0-15,14 6 0 16,-6 0 0-16,-1-6 0 15,0 6 1-15,16-6-1 0,-24 0 0 16,24 0 0-16,6-7 1 16,-14-7-1-16,22 1 0 15,-7 6 0-15,-8 6 1 16,8-6-1-16,-15 0 0 16,-15 7 0-16,14 0 1 15,1 0-1-15,-7-1 1 16,-1 1-1-16,15 0 1 15,-7 6-1-15,0 0 1 16,7 1-1-16,0-1 1 0,-14-6-1 16,21 0 1-16,-6 6-1 15,-9 0 1-15,9 7-1 16,-24-6 1-16,-6 12 0 16,-1-6 0-16,15 0-1 15,-14 0 1-15,7-13-1 16,-16 13 1-16,24 0-1 15,-1 0 1-15,-15 7-1 16,-7-7 1-16,8 6-1 16,-9 1 1-16,1 0-1 15,-7-1 0-15,-1 1 0 0,23 0 1 16,-8-1-1 0,8 1 0-16,-8-1 0 0,-7 1 0 15,8-14 0 1,-1 14 0-16,0-7 0 0,-14 7 1 15,7-7-1-15,7 6 0 16,-7-6 0 0,0 7 0-16,7 0 0 0,0-7 1 0,8 6-1 31,0-6 0-31,-8 0 0 0,1 0 1 0,7 0-1 16,-8-6 0-1,8-1 0-15,-8 7 0 16,23 0 0-16,-15 0 0 15,0 0 0-15,-8-7 0 16,23 7 0-16,-23-6 0 0,-7 6 0 16,-8 0 0-1,-7 0 0-15,15 0 0 0,7 0 0 16,-7 6 0-16,0-12 0 16,0 6 0-16,15 0 0 15,0 0 0-15,-8 0 1 0,-7 0 0 16,7 0-1-1,8-7 1-15,-8 7-1 16,1-7 1-16,-8 7 0 16,7-6 0-16,-7-1-1 15,7 7 0-15,0 0 0 16,-14 0 0-16,22 0 0 16,-15 0 0-16,-1-13 0 15,1 13 0-15,-15 0 0 0,8-7 0 16,6 1 0-1,-14-1 0-15,0 0 0 16,0 1 0-16,0 6 0 16,0-7 0-16,-8 0 0 15,8 7 0-15,8 0 0 0,-8 0 0 16,0 0 0-16,0-6 1 16,-1 6-1-16,1 0 0 15,-7 0 0-15,-1 0 0 0,8-7 0 16,-7 14 0-1,-1-1 0-15,-7 1 0 0,0 0-1 16,0 6 1 0,0 0-1-16,-8 1 0 0,1-1-1 15,7-7 0-15,-8 1-4 16,1 0 0-16,-8-7-8 16,0 0 1-16,7-14 0 15,-7 1 1-15</inkml:trace>
  <inkml:trace contextRef="#ctx0" brushRef="#br0" timeOffset="451.03">25594 16780 34 0,'7'-13'17'0,"1"-1"20"15,-8 14-11-15,0 0-17 0,0-6 0 16,-8 6 6-16,1 0 0 15,-1 0-17-15,-7 6 0 16,8 1 13-16,-1 6 0 0,8 0-4 16,0 1 1-16,0 12-3 15,0 8 0-15,0 12-2 16,0 7 0-16,0 7-2 16,0-7 1-16,8 0-1 15,-1 0 0 1,8 7-1-16,-7-13 1 0,-8-7-1 15,0-14 0-15,0-6-3 16,0-7 0-16,7-6-20 16,-7 0 0-16,0-7-1 15,0-20 1-15</inkml:trace>
  <inkml:trace contextRef="#ctx0" brushRef="#br0" timeOffset="1571.95">20344 17869 47 0,'0'-6'23'0,"0"-14"-4"0,0 20 24 0,0-7-36 16,0 7 1 0,0-13 4-16,0 13 0 0,-8 0-14 15,8 0 0 1,0 20 11-16,0 6 1 0,-7 14-5 16,7-7 1-1,-7 27-3-15,14 7 1 0,-7 6-2 16,0 0 0-16,0 0-2 15,7-13 0-15,-7-1-9 16,8 1 0-16,7-27-1 16,7-26 1-16</inkml:trace>
  <inkml:trace contextRef="#ctx0" brushRef="#br0" timeOffset="1969.32">20748 17736 63 0,'-8'0'31'0,"-7"20"-9"16,15-6 19-16,0 12-36 0,-15 21 0 15,0-7 3-15,8 19 1 16,-1 1-11-16,1 13 1 0,7-13 6 15,15 0 1 1,0-7-3-16,7-13 0 0,8-14-2 16,15-12 1-1,-15-8-2-15,0-6 1 0,0-6-1 16,-8-14 1 0,1-14-1-16,-8 8 0 0,-8-1 1 15,-7 1 0 1,-15-1-1-16,0 1 1 0,-7 6 0 15,-1 13 0 1,1 7-1-16,0 0 1 0,7 0-1 16,7 13 0-16,1-13-7 15,7 0 1-15,7 14-1 16,16-8 0-16</inkml:trace>
  <inkml:trace contextRef="#ctx0" brushRef="#br0" timeOffset="2166.84">21383 18434 95 0,'-59'40'47'0,"59"-40"-43"0,0 0 53 15,0 0-60-15,15-7 1 0,0-13-32 16,7 7 1-1,8-7 34-15,0-7 0 16</inkml:trace>
  <inkml:trace contextRef="#ctx0" brushRef="#br0" timeOffset="2520.37">21653 17690 81 0,'-30'-7'40'0,"30"27"-36"16,0-7 61-16,0 14-63 15,0 13 1-15,-8 20 1 16,8-1 1-16,-7 8-6 16,7 6 0-16,7 0 4 15,1-13 0-15,7-7-2 0,7 0 1 16,1-26-2-1,-1-1 1-15,8-12-1 16,7-14 0-16,1-7 0 16,-16-20 0-16,-7 1-1 0,-7-7 1 15,-8 13 0 1,-8 0 0-16,-7 0-1 0,0 13 0 16,-15 0-4-1,8 7 0-15,-1 0-11 0,16 0 1 16,-1 0-1-16,23-19 1 15</inkml:trace>
  <inkml:trace contextRef="#ctx0" brushRef="#br0" timeOffset="2839.37">22027 17876 89 0,'-45'13'44'0,"45"-13"-45"0,0 0 69 15,22-13-66-15,1 0 1 0,6-7-1 16,9-7 1-16,-1 7-5 16,-7 0 1-16,15 7 2 15,22 6 0-15,-29 7-1 16,-8 0 0-16,0 20 0 16,-8 13 0-16,-15 7 0 15,8-6 0-15,-15-1 0 16,0 20 1-16,-7 0-1 15,-1 13 0-15,8-6 0 16,0 0 1-16,0-7-4 16,8-13 1-16,-8-13-11 15,7-14 0-15,-7-6-1 16,0-7 1-16</inkml:trace>
  <inkml:trace contextRef="#ctx0" brushRef="#br0" timeOffset="2998.14">22079 18069 89 0,'0'13'44'0,"52"-7"-40"0,-29-12 61 16,-1 12-64-16,38-6 1 0,0-13-5 16,7 13 1-1,-22-6 1-15,22 12 1 0</inkml:trace>
  <inkml:trace contextRef="#ctx0" brushRef="#br0" timeOffset="3669.22">22782 17942 67 0,'0'0'33'0,"0"20"-1"0,0-6 10 16,7-1-36-16,1 0 1 15,-1 14 2-15,1 13 1 16,7 13-13-16,-8 0 1 15,1-7 8-15,-1-12 0 16,1-8-4-16,7-6 1 0,-8-7-2 16,-7-13 0-16,15-13 0 15,-8-14 0-15,1-6-1 16,-1-7 0-16,1 7 0 16,-1 7 0-16,1-8-1 15,7 8 1-15,0 13-1 16,0-1 1-16,-8 21-1 15,8-7 1-15,0 7 0 16,-7-1 1-16,7 1-1 16,0-14 0-16,-1 7 0 15,1-6 1-15,8 6-1 0,-16-14 0 16,8 14 0 0,0 7 0-16,0 6 0 0,0 0 0 15,15 7-1-15,-7-6 1 16,-1-8-9-16,0-6 0 15,8-6 0-15,8-14 0 16</inkml:trace>
  <inkml:trace contextRef="#ctx0" brushRef="#br0" timeOffset="3918.99">23619 17902 98 0,'-30'20'49'0,"-7"47"-48"0,37-67 59 0,-15 13-59 15,8 7 0 1,-1 7 0-16,23-7 1 0,15-1-3 16,7-19 1-16,16 7-1 15,14 6 1-15,-22-13-1 16,0 7 0-16,-15 0-1 16,7 6 1-16,-7 7 0 15,-8 6 0-15,-22 8 1 16,-22-1 1-16,-15 7-2 15,-1 6 1-15,-29-13-1 0,-23 1 1 16</inkml:trace>
  <inkml:trace contextRef="#ctx1" brushRef="#br0">27127 16135 0,'0'0'0,"0"0"0,7-19 15,-7 19 1,0 0-16</inkml:trace>
  <inkml:trace contextRef="#ctx0" brushRef="#br0" timeOffset="-34136.83">20254 6191 34 0,'-7'7'17'0,"7"-7"-11"0,0 0 17 16,0 0-20-16,0 0 1 15,0 0 4-15,0 0 1 16,7 13-10-16,1-6 1 16,-1 13 7-16,1 6 0 0,-1 1-2 15,16 6 1-15,-8 20-3 16,-1-13 1-1,-6 13-1-15,7-13 0 0,-8 6-1 16,8 14 0-16,-7 7-1 16,-1 6 1-16,1-27-1 15,7 14 0-15,-8 6 0 16,1 7 0-16,-1-6 0 16,1-1 0-16,-1 1 0 15,1 6 0-15,-1 0-1 16,8 0 1-16,-15 0 0 15,8-7 0-15,-1 8 0 16,-7-8 0-16,0 0-1 16,0-12 1-16,0-15-1 15,0 1 0-15,0-13-5 16,0-7 0-16,7-7 0 16,-7-13 0-16</inkml:trace>
  <inkml:trace contextRef="#ctx0" brushRef="#br0" timeOffset="-33468.44">20523 5726 39 0,'0'-7'19'0,"0"7"-3"16,0 0-1-16,0 0-11 15,0 7 0-15,0-7 3 16,0 7 1-16,8-1-9 15,-8 14 1-15,0-6 7 16,0 12 0-16,0 21-1 16,0 12 0-16,0-5-2 0,0 5 1 15,0 8-2-15,0 19 1 16,7-6-2 0,1 6 0-16,-8 1-1 0,0 19 0 15,0-13-1-15,0-7 1 16,0 1-1-16,0 6 1 15,0 0 0-15,-8-7 0 0,8 7 0 16,-7-7 0 0,7 1 1-16,0-1 0 0,7-6-1 15,1-1 0-15,-8-12 0 16,0-7 0-16,0-1-1 16,0-5 1-1,0-1-1-15,15-20 0 0,-15-7-4 16,0 1 1-16,7-7-1 15,-7 7 1-15</inkml:trace>
  <inkml:trace contextRef="#ctx0" brushRef="#br0" timeOffset="-32676.41">20299 8224 62 0,'-22'-7'31'0,"14"7"-13"0,8 0 20 0,0 0-35 16,-7 0 0 0,-1 7 3-16,1 6 1 0,7 20-7 15,0-13 0 1,0 13 5-16,15 7 1 16,0-7-2-16,7-6 1 0,8-7-3 15,0-7 1-15,-8 7-2 16,1-13 0-16,-1 6-4 15,1-13 1-15,-1 0-11 16,-7 0 0-16,0-13 0 16,15 0 0-16</inkml:trace>
  <inkml:trace contextRef="#ctx0" brushRef="#br0" timeOffset="-32478.79">20441 8237 62 0,'-30'13'31'0,"15"-6"-21"16,15 6 34-16,0 1-41 0,8 19 0 15,-1 13 2 1,1-13 0-16,-1 1-7 0,1 6 1 16,-1-1 3-16,1 8 0 15,-8-7-11-15,7-7 1 16,1-20-2-16,7-6 1 0</inkml:trace>
  <inkml:trace contextRef="#ctx0" brushRef="#br0" timeOffset="-32156.83">20658 8337 67 0,'-22'46'33'0,"22"34"-25"0,0-60 42 0,7-7-48 15,8 7 1-15,0 13 1 16,7-13 1-16,1 7-6 16,-1-14 0-16,1-26 4 15,14 6 1-15,-14-6-1 16,-1-7 0-16,0-7-1 16,-7-6 1-1,-22-27 1 1,-1 7 0-16,-7 7-1 15,-7 12 0-15,0 8 0 16,-8 6 0-16,7 20-2 16,-7 13 1-16,23-13-9 15,-8 20 0-15,7 0 0 16,16 7 0-16</inkml:trace>
  <inkml:trace contextRef="#ctx0" brushRef="#br0" timeOffset="-31764.99">21122 8549 66 0,'-23'20'33'0,"31"7"-13"0,-8-14 18 0,0-6-35 16,0 6 0-16,0-6 2 15,0 6 0-15,7-6-5 16,1-7 0-16,-1-20 4 16,16 0 1-16,-8-7-2 15,7-6 0-15,-7-7-1 16,0 0 1-16,7 7-3 15,1 6 0-15,7 7 0 0,-8 7 0 16,-7 13 0 0,15 7 0-16,-8 6 0 0,1 7 0 15,-1-7-3 1,-7 1 0-16,0-8-1 0,8 1 1 16</inkml:trace>
  <inkml:trace contextRef="#ctx0" brushRef="#br0" timeOffset="-31529.09">21645 8250 74 0,'-30'0'37'0,"0"27"-17"0,30-14 27 0,-15 7-43 16,15 0 1 0,-7 13 0-16,14-6 0 0,8-7-7 15,0 0 0 1,0-7 4-16,8 0 1 0,-1 1-3 15,1-1 0-15,-16 0 0 16,1 0 0-16,-8 1 0 16,-8 12 0-16,1 14-8 15,-23 0 0-15,-8-13 0 16,-7 12 1-16</inkml:trace>
  <inkml:trace contextRef="#ctx0" brushRef="#br0" timeOffset="2414.91">6293 15086 61 0,'-15'-33'30'0,"22"33"-13"0,-7 6 30 0,-7 14-44 16,-8 7 0-16,0 19 2 15,7 27 1-15,-7 20-7 16,8-6 0-16,7-27 5 16,0-1 1-16,0-6-3 15,22 1 1-15,-22-28-1 16,8-6 0-16,-8-20-1 16,22 0 0-16,-7-20-1 15,8-13 1-15,-8-14-1 16,-8-6 1-16,-7 7-1 15,15 6 0-15,-15 0 0 16,0 7 0-16,0 13 0 16,0 7 1-16,-22 13-1 15,22 20 1-15,-30 13 0 0,15 13 0 16,0 7 0 0,15-6 1-16,-8-14-1 0,16-13 1 15,-1 7-2-15,16-14 1 16,-8-6-20-16,0-7 1 15,7-20-2-15,0-14 1 0</inkml:trace>
  <inkml:trace contextRef="#ctx0" brushRef="#br0" timeOffset="37541.58">15969 4285 55 0,'0'53'27'0,"-15"40"-17"0,8-53 28 0,7 13-37 16,-8 6 1-16,8 21 0 16,0-7 0-16,0 20-2 15,0 0 0-15,0 0 2 16,8-20 1-16,-8-6-2 16,7-7 0-16,-7-14-2 15,8-6 1-15,-8-33-13 16,0-14 1-16,0-33-1 15,0-13 0-15</inkml:trace>
  <inkml:trace contextRef="#ctx0" brushRef="#br0" timeOffset="38274.75">15954 4696 48 0,'-7'-13'24'0,"-1"13"-11"0,8 0 33 0,0 0-42 16,0 0 1-16,8-7 2 0,14 7 1 15,8 0-10-15,23 0 0 16,6 0 6-16,9-13 1 15,21 13-3-15,9 13 1 16,29-6-2-16,-23 6 0 16,16-13-1-16,37 0 1 15,8 0-1-15,22-13 0 16,0 13 0-16,7-7 1 16,0-6 0-16,16-7 0 15,7-13-1-15,14 6 1 16,-21-12 0-16,-8 19 0 0,0-14 0 15,0 8 0-15,-8-1 0 16,0 21 0-16,-14-14 0 16,-16 0 0-16,-7 0 0 15,1 7 1-15,6-7 0 16,30-14 0-16,16-5 0 16,-8-8 1-16,15-6-1 15,29-7 0-15,9-6-1 16,-16 13 1-16,0 6-2 15,1 7 1-15,-9 0-1 16,9 14 0-16,-23-1 0 16,-38 7 0-16,8 0 0 15,-15 0 0-15,-8 7 0 16,-6 0 0-16,-1 6 0 16,0-6 1-16,-15 6-1 15,-15 7 0-15,-15-20 0 16,0 7 0-16,8 6 0 15,-8-12 0-15,0 5 0 16,-15-6 0-16,16 7 0 16,-16-7 0-16,7 13 0 0,-6-12 0 15,-24 19 0-15,16-20 0 16,-15 13 0-16,-23 7 0 16,8 0-1-16,-22 0 1 15,-1-7 0-15,-7 7 0 16,-8-6 0-16,-7 6 0 15,0 13 0-15,-7 14 0 0,-1-1 0 16,-7 27 1-16,0 20-1 16,8 40 0-16,-8 7 0 15,0 46 1-15,0-27-1 16,0 21 1-16,-8-7-3 16,8-1 1-16,-7-12-18 15,-1-14 1-15,1-6 0 16,-8-34 0-16</inkml:trace>
  <inkml:trace contextRef="#ctx0" brushRef="#br0" timeOffset="38977.18">18923 2312 52 0,'-15'0'26'16,"8"0"-9"-16,7 0 26 0,0 0-40 16,0 0 1-16,15 6 3 0,-8 27 0 15,16 14-8 1,-1 19 0-16,8 27 6 0,7 40 1 15,-14 7-2-15,14 6 1 16,1-27-2-16,-9 8 1 16,-6-14-2-1,-1-34 0-15,-14-19-1 0,7-13 1 16,0-8-1 0,-8-32 1-16,1-14-1 0,7-12 1 15,-8-21-1-15,1-13 0 16,-8-7 0-16,15 27 0 15,-1-7-1-15,1 0 1 0,0 20-2 16,8 20 1 0,-8 13-5-16,0 14 0 0,7 13-18 15,8-14 0 1,7 1-1-16,8-7 1 0</inkml:trace>
  <inkml:trace contextRef="#ctx0" brushRef="#br0" timeOffset="39277.46">20007 3122 72 0,'-52'27'36'0,"15"26"-37"0,37-47 66 0,-8 28-61 16,1-1 0-16,7 13 2 16,7-12 0-16,16-8-8 15,14 1 0-15,0-7 5 16,8 0 0-16,15-14-2 15,-8 7 0-15,-7-13 0 16,-7-13 0-16,-23-7 0 16,7-6 0-16,-29-27 0 0,-1 13 0 15,-14-13-1 1,-1 13 1-16,-29 0-1 0,15 7 1 16,-8-1-6-16,0 8 1 15,22 6-20-15,8 0 1 16,15 7-1-16,15-1 1 15</inkml:trace>
  <inkml:trace contextRef="#ctx0" brushRef="#br0" timeOffset="39512.86">20508 3321 62 0,'-7'47'31'0,"14"-1"-26"0,-7-32 53 0,0-14-53 15,0 6 1-15,0-6 5 16,0 0 0-16,0-6-13 16,0-28 1-16,0 1 8 15,0-7 0-15,0-26-3 16,0 13 1-16,0 13-8 16,0-7 1-16,0 8-13 15,8 12 0-15,7-6-1 16,22 13 1-16</inkml:trace>
  <inkml:trace contextRef="#ctx0" brushRef="#br0" timeOffset="39650.68">20867 3122 59 0,'-7'47'29'0,"22"-14"-19"0,-8-27 29 16,1 8-37-16,-1 6 0 15,8-7-5-15,0 7 0 0,0-14 1 16,0-12 1-1</inkml:trace>
  <inkml:trace contextRef="#ctx0" brushRef="#br0" timeOffset="39780.78">20651 2537 46 0,'-60'-13'23'0,"60"13"-57"0,15-6 9 0,7-1 25 16,16 0 0-1</inkml:trace>
  <inkml:trace contextRef="#ctx0" brushRef="#br0" timeOffset="40041.21">21107 2863 79 0,'-30'53'39'0,"37"-53"-50"16,1 0 76-16,14-13-64 15,23 0 1-15,0-14 0 16,7-6 0-16,23 6-3 15,-15 7 0-15,-8-6 1 0,-14 19 0 16,7 14-1 0,-16 19 0-16,-6 14 0 0,-8 20 1 15,-8 0 2 1,1-1 0-16,-8-5 2 0,7 5 0 16,1-12 0-16,7-7 1 15,7-20-1-15,8-14 1 16,15-12-8-16,30-14 0 0,-8 0-1 15,-7-20 0 1</inkml:trace>
  <inkml:trace contextRef="#ctx0" brushRef="#br0" timeOffset="40627.42">22640 2544 74 0,'-53'-20'37'0,"-6"0"-16"0,51 7 25 0,-14 13-41 16,7 13 0 0,-30 1 2-16,22 12 0 0,1 7-9 15,-8 20 0 1,15 7 6-16,8 0 0 0,14-20-2 16,16-7 0-16,6-13-1 15,16 0 0-15,15-33 0 16,0-7 0-16,-15-7-1 15,-15-13 1-15,-8 7-1 16,-22-7 1-16,-15-13-1 16,0 13 1-16,-22 0-2 15,-8 1 1-15,-7 12-6 16,7 7 1-16,15 0-13 16,22 0 1-16,23 0-1 0,38 7 0 15</inkml:trace>
  <inkml:trace contextRef="#ctx0" brushRef="#br0" timeOffset="40864.3">22834 2577 79 0,'-15'47'39'0,"38"-27"-38"16,-16-20 58-16,16 6-54 0,-16 14 0 16,8-20 1-16,0 7 0 0,0-7-8 15,0 13 0 1,7-26 6-16,-7 13 0 0,8-7-3 15,-1-6 1 1,1 6-1-16,-1 7 0 0,0 0-1 16,1 7 0-1,-1 13-1-15,8 13 0 0,15 7-7 16,-8-27 1-16,1 7 0 16,7-20 0-1</inkml:trace>
  <inkml:trace contextRef="#ctx0" brushRef="#br0" timeOffset="41062.68">23260 1468 62 0,'-15'13'31'0,"30"14"-4"16,-7-1 15-16,7 34-38 15,0 13 1-15,7 7 2 16,8 33 1-16,-7-20-14 0,7 20 1 15,14 0-10 1,-14-14 0-16,-7-6-2 16,-1 7 0-16</inkml:trace>
  <inkml:trace contextRef="#ctx0" brushRef="#br0" timeOffset="41364.08">23328 2750 58 0,'0'-53'29'0,"60"33"-34"16,-38-7 41-1,30 1-45-15,8-1 0 16,7-6-9-16,1 6 1 16,-1 8 20-16,-22 5 1 15,-8-6-5-15,-7 20 0 16,-15 7 9-16,0 13 1 16,-7 6 7-16,-8-6 0 15,0 0 2-15,15 0 1 16,7 0-9-16,0-20 1 0,-7 0-6 15,8-20 1-15,7 0-4 16,0 0 1-16,7-13-3 16,-7 13 0-16,0 7-3 15,7 6 1 1,-7 7-14-16,8 0 1 0,-9-13-1 16,9 6 1-16</inkml:trace>
  <inkml:trace contextRef="#ctx0" brushRef="#br0" timeOffset="41544.61">24315 1029 90 0,'-53'-33'45'0,"83"53"-45"16,-30-20 74-16,15 47-70 0,0 39 1 16,23 27 3-16,7 20 0 15,-8 26-11-15,8 1 1 16,-8-8-8-16,1 1 1 15,14 7-4-15,8-21 1 16</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2-04-11T21:20:30.583"/>
    </inkml:context>
    <inkml:brush xml:id="br0">
      <inkml:brushProperty name="width" value="0.05292" units="cm"/>
      <inkml:brushProperty name="height" value="0.05292" units="cm"/>
      <inkml:brushProperty name="color" value="#FF0000"/>
    </inkml:brush>
  </inkml:definitions>
  <inkml:trace contextRef="#ctx0" brushRef="#br0">16949 6384 55 0,'-30'33'27'0,"-7"-26"-16"16,37-7 27-16,0 0-33 15,7 13 1-15,1-13 2 16,7 0 0-16,7 0-10 0,15-7 0 16,8 7 7-16,23-13 0 15,14-7-3-15,22 0 0 16,1-13-2-1,7 0 1-15,8 26-5 0,-8-13 0 16,-22 0-14-16,-15-6 0 16,-1 12-1-16,-6 1 1 15</inkml:trace>
  <inkml:trace contextRef="#ctx0" brushRef="#br0" timeOffset="270.7">17906 5945 62 0,'-45'-20'31'0,"45"7"-32"0,0 13 55 0,8 0-51 16,7 13 0-16,7-13 1 15,15 7 1-15,1 6-7 16,-1 1 1-16,8-1 3 16,0 0 1-16,22 7-2 15,-14 0 0-15,-8 13-1 16,-8-6 1-16,-22 19 0 15,-23 1 1-15,-14 19 1 16,-8 14 1-16,-7-7 0 16,-8-7 0-16,-8-19-4 15,31-7 0-15,7-14-1 16,30-12 0-16</inkml:trace>
  <inkml:trace contextRef="#ctx0" brushRef="#br0" timeOffset="933.7">19222 5666 55 0,'-15'-6'27'0,"0"12"-6"0,23 8 3 16,-8 19-18-16,7-7 1 0,1 27 2 16,-1 14 0-1,8 6-12-15,-7 20 0 0,-1 13 8 16,1-6 0-16,7-7-6 16,0-13 1-16,-8-7-1 15,15-20 0-15</inkml:trace>
  <inkml:trace contextRef="#ctx0" brushRef="#br0" timeOffset="2361.17">19290 6251 65 0,'-8'-20'32'0,"1"7"-13"0,7 13 22 0,0 0-39 15,0 0 0-15,15-14 1 0,22 1 0 16,30-7-4-1,1 0 0-15,6 7 2 0,16 6 1 16,-15 7-2 0,-8 0 1-16,-22 7-1 0,0 6 1 15,-23 27 0 1,-22 13 0-16,-15 14 1 0,-30 6 1 16,-7-7 0-1,7 14 1-15,-22-27-1 0,15-7 0 16,-1-6-2-16,31-13 1 0,-1-14-14 15,23-13 0 1,8-6-1-16,14-8 0 0</inkml:trace>
  <inkml:trace contextRef="#ctx0" brushRef="#br0" timeOffset="2613.57">20351 5686 76 0,'-67'-40'38'0,"60"107"-33"16,-1-47 48-16,1 20-52 0,-1 26 1 15,1 7 0 1,7 13 0-16,0 14-3 0,0 0 0 15,7-7-7 1,8-7 1-16,8-13-2 0,14 7 0 16</inkml:trace>
  <inkml:trace contextRef="#ctx0" brushRef="#br0" timeOffset="2951.76">20643 6304 80 0,'-82'20'40'0,"15"33"-37"0,59-46 51 0,1 26-50 31,-1-7 1-31,1 14 0 0,7 7 0 0,7-27-8 16,8 13 1-16,0-6 4 15,15-8 1-15,15-5-3 16,-8 6 1-16,8-20-2 15,0-20 1-15,-8-7-1 16,-7 1 0-16,8-14 0 16,-16-13 1-16,-7-1-1 15,-8 28 1-15,1-14 0 16,-1 20 1-16,-7 20-1 0,8 7 0 16,7 6-3-1,0 7 1-15,0 0-20 16,7 0 1-16,1 6 0 15,-8-12 0-15</inkml:trace>
  <inkml:trace contextRef="#ctx0" brushRef="#br0" timeOffset="3244.34">21196 6224 73 0,'-14'20'36'0,"6"47"-35"0,16-47 64 16,-1 6-61-1,0 14 1-15,1-20 1 0,-1 0 0 16,8-7-8-16,15 7 0 16,0-20 6-16,0-20 0 15,0-13-3-15,7-7 1 0,-7-13-2 16,0 13 1 0,0-6-1-16,0 12 0 0,7 8 0 15,-14 19 0 1,-1 7-1-16,1 13 1 0,-1 7-1 15,1 14 0-15,-1-1-6 16,-7 0 0-16,15-13 0 16,7 0 0-16</inkml:trace>
  <inkml:trace contextRef="#ctx0" brushRef="#br0" timeOffset="3440.1">21967 5965 88 0,'-45'7'44'0,"45"6"-36"15,0-6 49-15,7-1-56 0,8 1 0 16,8 6 0-16,14-6 1 0,0 6-8 16,8 7 0-1,0-13 1-15,-15 6 1 0</inkml:trace>
  <inkml:trace contextRef="#ctx0" brushRef="#br0" timeOffset="3833.4">22094 5234 69 0,'-15'47'34'0,"7"86"-10"16,8-93 21-16,-7 33-40 15,-1-13 0-15,8 19 1 16,0 14 1-16,8 0-10 0,-1 7 1 16,8-14 5-16,0 7 0 15,0-26-13-15,0-14 1 16,8-13-1-16,-8-14 0 15</inkml:trace>
  <inkml:trace contextRef="#ctx0" brushRef="#br0" timeOffset="4022.08">22520 5859 81 0,'-75'7'40'0,"8"39"-28"0,45-26 48 0,-8 7-57 16,-8 12 1-16,8 1 1 15,-7-7 0-15,22 14-7 16,8 6 1-16,7-20 3 16,14 27 1-16,24-20-14 15,14-20 1-15,8-7-1 16,7 0 0-16</inkml:trace>
  <inkml:trace contextRef="#ctx0" brushRef="#br0" timeOffset="4202.92">22984 5866 97 0,'-53'6'48'0,"46"-12"-50"0,7 6 64 16,15 0-62-16,22 6 1 15,1-6-7-15,14 13 0 0,0-13 5 31,8 7 1-31</inkml:trace>
  <inkml:trace contextRef="#ctx0" brushRef="#br0" timeOffset="4360.95">22887 6304 95 0,'-38'-13'47'0,"76"-7"-44"0,-16 13 48 0,23-6-56 15,7-7 1-15,15 0 0 16,1-7 0-16</inkml:trace>
  <inkml:trace contextRef="#ctx0" brushRef="#br0" timeOffset="4733.18">23769 5580 98 0,'-45'-13'49'0,"38"-1"-44"15,7 8 54-15,15-14-59 0,14 20 1 16,9-20 0-16,-1 0 0 15,1-7-2-15,29 1 1 16,-15 6 1-16,8-13 0 0,-15 13-1 16,7 6 0-1,-7 8-1-15,-7 12 1 0,-1 21-1 16,-7 13 1 0,-15 13-1-16,0 27 1 0,-8-14 0 15,1 14 0-15,7 6 0 16,0 7 0-1,7-13-5-15,-7-14 1 0,0 7 0 16,-8-13 0-16</inkml:trace>
  <inkml:trace contextRef="#ctx0" brushRef="#br0" timeOffset="4880.32">23986 6550 98 0,'-45'-20'49'0,"112"-33"-43"0,-37 13 52 15,15 7-58 1,45-14 1-16,-1 14-10 0,9 0 1 16,29 6 7-1,-15 27 1-15</inkml:trace>
  <inkml:trace contextRef="#ctx0" brushRef="#br0" timeOffset="49423.52">17226 7307 77 0,'-30'7'38'0,"30"-1"-28"0,0-6 38 0,15 7-43 16,7 0 1-16,8-1 1 0,7-6 1 15,8 14-11 1,8-8 1-16,21-6 6 0,16 20 0 16,-8-20-3-1,23 0 0-15,-23 0-5 0,-14 0 0 16,14 0-17-16,-15 0 0 16,-14-20 0-1,14 7 0-15</inkml:trace>
  <inkml:trace contextRef="#ctx0" brushRef="#br0" timeOffset="49713.35">18115 7001 67 0,'-74'20'33'16,"36"-13"-24"-16,38-14 53 16,0 7-55-16,0 0 0 0,8 0 1 15,14 0 1 1,1 0-12-16,14 7 0 0,0 6 7 15,31-13 1 1,-8 14-4-16,-1 6 0 0,-14 13-1 16,8 0 0-16,-31 13 0 15,0-12 1-15,-44 32-1 16,-30 7 1-16,-1 7-1 16,16 0 1-16,-23-14 0 15,8-6 0-15,-1-14-8 16,24 1 1-16,6-21-1 15,23-12 1-15</inkml:trace>
  <inkml:trace contextRef="#ctx0" brushRef="#br0" timeOffset="50445.53">19484 6862 53 0,'-7'-13'26'0,"-1"53"-1"0,8-40 0 16,0 19-18-16,0 1 1 16,0 14 2-16,8 25 1 15,-1 21-14-15,0-7 0 16,1 20 11-16,-1-13 0 15,1 0-3-15,-1-7 0 16,1-20-2-16,-8 0 1 16,0-26-1-16,7-14 1 15,8-26-3-15,0-7 1 16,8-20-1-16,7 0 0 16,0 0 0-16,14 13 0 15,-6 8-1-15,-1-1 0 16,-7 13-1-16,15 7 1 0,-15 0 0 15,7 20 0 1,-22 13 0-16,-7 14 0 0,-8-1 0 16,-15 1 0-16,0-8 0 15,0-5 1-15,-15 12-1 16,-22 1 1-16,14-34-1 16,8 7 1-16,-7-13-5 15,-1-1 0-15,16-19-1 16,7-7 0-16</inkml:trace>
  <inkml:trace contextRef="#ctx0" brushRef="#br0" timeOffset="50672.6">20135 6988 80 0,'-8'33'40'0,"31"-26"-19"0,-23-7 32 15,0 0-51-15,14 20 1 16,-6 7 0-16,7 32 1 16,-8-19-6-16,8 20 1 15,0 0 1-15,8 13 1 16,-16-13-15-16,8-7 0 0,8 0-1 16,14-13 1-1</inkml:trace>
  <inkml:trace contextRef="#ctx0" brushRef="#br0" timeOffset="51014.54">20636 7380 84 0,'-38'0'42'0,"1"-13"-36"15,22 26 59-15,0 7-63 16,0 0 1-16,0 13 0 15,8 14 1-15,7-7-5 16,0-1 0-16,0-5 3 0,7-1 0 16,8-13-1-1,0 0 0-15,15 0-1 16,0-14 1-16,0-12-1 16,0-14 0-16,-1-7 0 15,1-6 0-15,-15 0-1 16,0 6 1-16,-7 1 0 15,-8 6 0-15,0 13-1 16,0 7 1-16,0 0-1 0,7 7 1 16,8 13-10-16,0-1 1 15,8 1-1-15,-1 0 1 16</inkml:trace>
  <inkml:trace contextRef="#ctx0" brushRef="#br0" timeOffset="51362.66">20927 7520 59 0,'8'20'29'0,"7"-27"-3"0,-8 14 14 0,1 12-35 16,7 8 1-16,0 0 6 15,0 6 0-15,-1-7-14 16,9-6 0-16,-8-6 9 15,0 6 1-15,0-14-4 16,0-12 1-16,7-21-4 16,8 0 1-16,0 1-2 15,-8-14 1-15,8 7-1 16,15 13 0-16,-15 0-1 16,0 20 1-16,0 7-1 15,-8 19 1-15,-7-6-1 16,8 20 1-16,-16-20-5 0,-7 0 0 15,8 0-14 1,7-7 0-16,-8-6 0 0,8-14 0 16</inkml:trace>
  <inkml:trace contextRef="#ctx0" brushRef="#br0" timeOffset="51604.54">21518 6889 66 0,'-30'-27'33'0,"68"14"-22"0,-31 19 47 16,-7 14-49-16,7 13 0 0,-7 1 2 15,0 25 1-15,0 15-16 16,8 25 1-16,-8 14 9 16,7 0 1-16,1-13-5 15,-1-1 1-15,1 1-4 16,7-7 0-16,-8-27-16 15,8-12 1-15,0-28-1 16,23-19 1-16</inkml:trace>
  <inkml:trace contextRef="#ctx0" brushRef="#br0" timeOffset="51830.77">21870 7334 87 0,'-38'6'43'0,"-7"1"-34"0,30 0 61 16,-15-1-68 0,0 21 1-16,8 19 1 0,7 1 1 15,0 6-5-15,8 0 1 16,-1-6 3-16,8 6 0 16,15 0-5-16,8-13 0 31,74-14-19-31,-7-6 0 0</inkml:trace>
  <inkml:trace contextRef="#ctx0" brushRef="#br0" timeOffset="52082.39">22490 7247 87 0,'-52'-13'43'0,"67"26"-28"15,7-13 43-15,-7 7-56 16,15 6 1-16,0-13 0 16,15 7 0-16,-8-7-5 15,1 0 1-15,14 0-8 16,-7 0 0-16,-8 0-2 0,8-7 1 15</inkml:trace>
  <inkml:trace contextRef="#ctx0" brushRef="#br0" timeOffset="52236.03">22587 7520 99 0,'-52'26'49'0,"60"-32"-51"0,6 12 64 31,31-12-73-31,0-14 0 0,23 13-1 16,6-13 1 0</inkml:trace>
  <inkml:trace contextRef="#ctx0" brushRef="#br0" timeOffset="52623.68">23717 7028 86 0,'-60'-20'43'0,"-8"73"-26"16,61-33 42-16,-15 33-56 16,-1-6 1-16,-7 6 2 15,8 13 0-15,7 14-7 0,15-7 0 16,22-6 5-1,16-8 0-15,14-12-2 16,8-14 1-16,15-20-3 16,-8-26 1-16,-7 0-1 0,7-40 0 15,-7 6 0-15,-23-6 1 0,-7-33-1 16,-15-7 0 0,-15 26 0-16,-15-6 1 15,0 7 0-15,-15 6 0 16,-7 13-1-1,-23 1 1-15,30 6-4 0,0 33 1 16,8 7-24-16,7 0 1 0,7 14-1 16,8-8 0-1</inkml:trace>
</inkml:ink>
</file>

<file path=ppt/ink/ink27.xml><?xml version="1.0" encoding="utf-8"?>
<inkml:ink xmlns:inkml="http://www.w3.org/2003/InkML">
  <inkml:definitions>
    <inkml:context xml:id="ctx0">
      <inkml:inkSource xml:id="inkSrc0">
        <inkml:traceFormat>
          <inkml:channel name="X" type="integer" max="4080" units="cm"/>
          <inkml:channel name="Y" type="integer" max="1440" units="cm"/>
          <inkml:channel name="T" type="integer" max="2.14748E9" units="dev"/>
        </inkml:traceFormat>
        <inkml:channelProperties>
          <inkml:channelProperty channel="X" name="resolution" value="160.62993" units="1/cm"/>
          <inkml:channelProperty channel="Y" name="resolution" value="85.2071" units="1/cm"/>
          <inkml:channelProperty channel="T" name="resolution" value="1" units="1/dev"/>
        </inkml:channelProperties>
      </inkml:inkSource>
      <inkml:timestamp xml:id="ts0" timeString="2022-04-11T21:31:34.837"/>
    </inkml:context>
    <inkml:brush xml:id="br0">
      <inkml:brushProperty name="width" value="0.05292" units="cm"/>
      <inkml:brushProperty name="height" value="0.05292" units="cm"/>
      <inkml:brushProperty name="color" value="#FF0000"/>
    </inkml:brush>
  </inkml:definitions>
  <inkml:trace contextRef="#ctx0" brushRef="#br0">22102 12223 0</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0" timeString="2022-04-11T21:38:31.023"/>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1" timeString="2022-04-11T21:38:31.555"/>
    </inkml:context>
  </inkml:definitions>
  <inkml:trace contextRef="#ctx0" brushRef="#br0">22169 15498 0,'0'0'0,"0"0"16,-15 33-16,-8 13 15,-22-6 1,-7 7-16,-30 6 16,7 0-16,8-6 15,14-14 1,-29 33-16,7 7 16,23-33-1,-38 47-15,90-87 16,0 0-1,0 0-15</inkml:trace>
  <inkml:trace contextRef="#ctx1" brushRef="#br0">4191 15033 52 0,'-22'66'26'0,"22"1"-13"0,0-54 27 0,7-6-36 15,8-1 1-15,8-6 1 0,-8-6 1 16,22-14-9-16,15-7 1 15,8-6 5-15,8 0 1 16,-24-1-3-16,39-5 1 0,6 5-1 16,1 8 0-16,22 6-1 15,-22 13 1-15,-8 14-1 16,-7 13 1 0,-15 13 1-16,15 7 0 0,-23 13 0 15,8-7 1 1,0 1-1-16,22-7 0 0,-7 0 0 15,7-7 0-15,23 0-1 16,14-20 0-16,8-6 0 16,-22-7 0-16,7-7-1 15,8-19 1-15,7 6-1 16,0-7 0-16,0-26 0 16,-7 7 0-16,15-1-1 15,-31 7 0-15,-14 7 0 16,-15 7 0-16,-8 6-8 15,-22 13 1-15,15 20-1 16,-30 1 0-16</inkml:trace>
  <inkml:trace contextRef="#ctx1" brushRef="#br0" timeOffset="680.12">8581 14833 63 0,'-15'27'31'16,"-15"46"-6"-16,30-53 14 15,-7 27-35-15,-1 6 1 0,1 6 4 16,7 15 1 0,-15 5-12-16,22 8 1 15,-7-28 7-15,15-12 1 16,-15-7-3-16,15 0 0 15,7-7-2-15,1 0 0 16,7-6-1-16,7-7 0 16,8-14-11-1,0-6 0-15,-8-6 0 16,31 12 0-16</inkml:trace>
  <inkml:trace contextRef="#ctx1" brushRef="#br0" timeOffset="1051.4">9493 15431 82 0,'-45'-6'41'0,"-14"26"-34"15,44-7 45-15,-8 7-49 16,1 13 1-16,-8 0 1 0,7 0 0 15,8 7-7 1,8 7 1-16,7-7 4 0,15-7 0 16,7-7-2-16,16-6 1 15,-16-20-2-15,23 0 0 16,-15-26 0-16,7-1 0 16,-22 14 0-16,8-7 0 15,-16 7-1-15,8-7 1 16,-22 7 0-16,7 13 0 15,-8 0-1-15,23-7 1 16,-15 7 0-16,30 0 0 16,-15 7-4-16,15-7 1 0,0 6-19 15,0-6 1-15,0-6-1 16,0 6 1 0</inkml:trace>
  <inkml:trace contextRef="#ctx1" brushRef="#br0" timeOffset="1460.66">9807 14794 80 0,'0'0'40'0,"15"53"-44"0,0-33 71 16,-7 20-63-1,7 19 0-15,0 8 1 0,7-1 1 16,-7 7-8-1,0 0 0-15,0 0 5 0,-8-13 0 16,1-13-2 0,-8-7 0-16,0-14-1 0,0-6 1 15,0-20 0-15,0-20 0 0,7-6-1 16,8-8 1 0,0 1-2-16,8 7 1 15,7-1-1-15,0 14 0 16,-8 13-1-16,8 13 1 0,-8 7 0 15,-7 13 1 1,-7 7 0-16,-8 0 0 0,-15-7 1 16,0 7 1-1,-8 0-1-15,-7 0 1 0,8-7 0 16,0-7 0-16,-8-6-11 16,7 0 1-16,1-6-1 15,22-8 0-15</inkml:trace>
  <inkml:trace contextRef="#ctx1" brushRef="#br0" timeOffset="2076.56">11071 14913 61 0,'-45'13'30'0,"53"-39"-3"15,-8 26 14-15,0 0-38 16,15-7 1-16,-8 1 1 16,16-1 0-16,-1 0-6 15,0 7 1-15,1-6 3 16,7-1 1-16,7 0-2 16,8 1 0-16,-8 6-1 15,1 6 1-15,-1 14-2 0,-14 14 1 16,-8 25-1-1,-8-6 0-15,-7 21 1 0,-7 12 0 16,-8 7 0-16,7 0 1 0,1-20-1 16,-1-33 0-1,1-7-3-15,7-6 1 0,0-7-12 16,0-1 0 0,-8 8 0-16,8-27 0 0</inkml:trace>
  <inkml:trace contextRef="#ctx1" brushRef="#br0" timeOffset="2240.33">11116 15484 88 0,'15'7'44'0,"7"6"-43"0,1-13 65 0,7 0-65 15,30 0 0-15,-1 0-12 16,9 0 0-16,14 0 10 15,8-13 1-15</inkml:trace>
  <inkml:trace contextRef="#ctx1" brushRef="#br0" timeOffset="2828.06">12559 14647 73 0,'-22'-33'36'0,"29"47"-24"0,8-1 36 15,0 27-43 1,0 13 0-16,8 13 3 0,-1 21 0 16,15-8-10-1,-7 8 0-15,8-8 7 0,-1-6 0 16,-7-6-2-1,0-7 0-15,0-14-1 0,7-19 0 16,-14-21 0 0,7-19 1-16,0-20-2 0,-1 6 1 15,1-26-4-15,0 0 1 0,0-7-15 16,8 7 1 0,-16-7-1-16,8 7 0 15</inkml:trace>
  <inkml:trace contextRef="#ctx1" brushRef="#br0" timeOffset="3252.43">13464 15053 79 0,'0'93'39'0,"-7"20"-34"0,7-87 51 0,0 21-53 15,7-7 1-15,-7-1 0 16,0-5 1-16,0-1-7 15,0-13 1-15,0-7 4 16,0-13 0-16,0-27-2 0,8-12 1 16,-8-8-1-1,0-19 0-15,7-21-1 16,8 21 1-16,0-1-1 16,15 8 0-16,-8 6 0 15,8 13 0-15,8 6 0 16,-8 15 0-16,-8 5-1 0,0 21 1 15,-7 13 0 1,-15 13 0-16,-7 0 0 16,-8 7 0-16,-7 7 1 15,-1-14 0-15,8 0 0 16,0-13 1-16,0 7-1 0,15-1 1 16,23 7-1-16,-1 7 0 15,15 0-3-15,8 0 0 16,8-7-13-16,-1-6 1 15,8-14-1-15,7-13 0 16</inkml:trace>
  <inkml:trace contextRef="#ctx1" brushRef="#br0" timeOffset="3579.94">14055 15000 81 0,'-23'19'40'0,"16"74"-32"0,7-59 52 0,-8 6-58 15,1 19 1-15,7 14 1 16,0 0 1-16,0-13-7 16,7-7 1-16,1-13 3 15,-8-7 1-15,22-39-2 16,1-34 1-16,14-20-2 16,8 0 0-16,-15-26 0 15,7-7 0-15,-14 13-1 16,-1 14 1-16,-7 13-1 15,15 13 1-15,-15 13-1 0,30 34 1 16,-30 13 0 0,15 26 0-16,-8 1 0 15,8 13 0-15,-7 6 0 0,-8 1 1 16,7-1-3-16,0-13 0 16,-7-13-8-16,8-7 0 15,-16-13-1 1,-14-7 1-16</inkml:trace>
  <inkml:trace contextRef="#ctx1" brushRef="#br0" timeOffset="3709.72">14212 15385 67 0,'22'-7'33'0,"53"7"-29"0,-37-6 30 0,14-8-41 16,-7 1 0-1,-8 0-1-15,1-1 1 0</inkml:trace>
  <inkml:trace contextRef="#ctx1" brushRef="#br0" timeOffset="4103.71">14825 14993 66 0,'-37'13'33'0,"29"54"-19"0,8-34 39 16,0 0-48 0,8 14 1-16,-1 12 2 0,1 21 1 15,7-14-11 1,-8-6 0-16,8-20 7 0,0-13 0 15,0-1-3-15,7-12 1 0,1-28-2 32,-1-19 0-32,1-13-2 0,-1-1 1 15,-7 1-2-15,8-1 1 16,-1 7-1-16,0 14 1 16,-7-1-1-1,0 7 1-15,0 13 1 0,-15 7 1 16,8 0 0-16,7 7 1 15,0 0-1-15,0-7 1 16,7-14-1-16,15-5 1 16,-14-1-2-16,-1 0 1 15,16 0-1-15,-8 20 0 16,0 26 0-16,7 8 1 16,0 32 0-16,-7 27 0 0,8 13-2 15,7 20 0-15,-16 7 0 16,16 13 1-16</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2-04-11T21:49:17.922"/>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4080" units="cm"/>
          <inkml:channel name="Y" type="integer" max="1440" units="cm"/>
          <inkml:channel name="T" type="integer" max="2.14748E9" units="dev"/>
        </inkml:traceFormat>
        <inkml:channelProperties>
          <inkml:channelProperty channel="X" name="resolution" value="160.62993" units="1/cm"/>
          <inkml:channelProperty channel="Y" name="resolution" value="85.2071" units="1/cm"/>
          <inkml:channelProperty channel="T" name="resolution" value="1" units="1/dev"/>
        </inkml:channelProperties>
      </inkml:inkSource>
      <inkml:timestamp xml:id="ts1" timeString="2022-04-11T21:50:02.724"/>
    </inkml:context>
  </inkml:definitions>
  <inkml:trace contextRef="#ctx0" brushRef="#br0">17069 16607 48 0,'-53'7'24'0,"-7"6"-14"0,38-6 25 0,-15 6-33 15,-38 14 1-15,-15 6 2 16,-15 0 1-16,-7 27-5 16,-7 13 0-16,14 0 5 15,-7 7 0-15,29-1-1 16,9 8 1-16,-9-8-2 16,31-6 1-16,7-6-2 15,15-7 0-15,15-1-1 0,15-5 0 16,8-1-1-16,7 0 0 15,15-7 1-15,14 1 0 16,9 6-1 0,22-20 0-16,7-6 0 15,15 19 0-15,23 1 0 0,-1 6 1 16,16 0-1-16,-15 7 0 16,22-7 1-16,7 0 0 15,23-6 0-15,38-1 0 16,-16-6 0-16,16 0 1 15,14 6-1-15,38-12 0 16,-16-14-1-16,24-7 1 16,6-7-1-16,16 1 0 15,0 0 0-15,14-7 0 0,8 0-1 16,15-14 1-16,8-5-1 16,7-15 0-16,22-12 0 15,-14 6 1-15,7-7-1 16,15-6 0-16,-30 7 0 15,-8-7 1-15,1 0-1 16,-8 26 0-16,-53 0 0 16,1 7 1-16,-15-6-1 15,-16-1 0-15,-36 1 0 16,-16 6 1-16,-22-7-1 16,-45 7 0-16,-14-6 0 0,-24-7 0 15,9-7 1 1,-39-20 0-16,-14 20-1 15,-22-13 1-15,-8-14 0 16,-23-6 0-16,-22-6 0 16,-37-14 0-16,-45-7 0 0,-15 0 0 15,-38 1-1-15,1-8 1 16,-46-5-1-16,-29 19 0 16,-38 0-1-16,-29 0 1 15,-16 0-1-15,-44 13 0 16,-23 13 2-16,-30 14 0 15,-15 13 0-15,-29 14 0 16,-1 6-1-16,-7 7 0 16,0 13 0-16,-15 6 0 15,15 8-1-15,37 5 0 0,0 1 1 16,0 7 0-16,60-7 0 16,23 0 0-16,0-7-2 15,51 0 1-15,31-6-18 16,45 6 0-16,44-19-1 15,31-21 0-15</inkml:trace>
  <inkml:trace contextRef="#ctx1" brushRef="#br0">16086 16242 0</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2-03-28T21:33:34.829"/>
    </inkml:context>
    <inkml:brush xml:id="br0">
      <inkml:brushProperty name="width" value="0.05292" units="cm"/>
      <inkml:brushProperty name="height" value="0.05292" units="cm"/>
      <inkml:brushProperty name="color" value="#FF0000"/>
    </inkml:brush>
  </inkml:definitions>
  <inkml:trace contextRef="#ctx0" brushRef="#br0">17794 6151 70 0,'0'7'35'0,"45"-27"-19"0,-30 13 35 0,22-19-46 15,15-1 1-15,8-13 1 16,30-6 1-16,30-21-11 15,44-12 1-15,31-28 6 16,22-6 1-16,14-26-4 16,16 6 0-16,7 0-8 15,-22 7 1-15,-37 26-1 16,-23 7 0-16</inkml:trace>
  <inkml:trace contextRef="#ctx0" brushRef="#br0" timeOffset="298.7">19791 4730 67 0,'7'-14'33'0,"45"1"-16"0,-29 6 22 15,14-6-36-15,16 6 0 0,14-12 0 16,23 5 1-1,-8-6-6-15,-22 14 1 0,7 6 3 16,-15 6 0-16,-7 1-1 16,-15 20 1-16,-22 19 0 15,-8 20 1-15,-23 27 0 16,-14 20 1-16,-16-6-1 16,-14-1 0-16,22-6-12 15,8-27 0-15,29-20-2 16,31-47 1-16</inkml:trace>
  <inkml:trace contextRef="#ctx0" brushRef="#br0" timeOffset="1199.27">20628 3275 75 0,'-22'6'37'0,"22"-6"-24"0,7 0 37 0,1-6-46 16,14-7 0-16,8-1 2 15,7-6 0-15,1 14-8 16,14-14 1-16,-7 6 5 16,0 8 1-16,0-7-3 15,-8 6 0-15,8 14 0 16,7 6 0-16,-22 13-1 16,-15 14 0-16,-15 7 0 15,-7-1 0-15,-8 21 0 16,-8-1 0-16,-22 7 0 15,8-13 1-15,7 6-1 16,0-6 1-16,8 0 0 16,7-7 1-16,7 0-1 15,16-13 1-15,14-7-1 16,8-19 1-16,0-8-1 16,15-6 0-16,22-13-1 15,-7-7 0-15,-8 20-4 16,1-20 0-16,-1 0-12 15,-14 7 1-15,-16 6 0 0,0 14 0 16</inkml:trace>
  <inkml:trace contextRef="#ctx0" brushRef="#br0" timeOffset="1740.35">21638 3222 78 0,'-23'-14'39'0,"23"28"-26"0,0-14 39 0,0 0-48 0,0 6 1 0,0 8 2 15,0 19 0 1,-7 7-9-16,7 0 1 0,0-7 5 16,0 7 0-1,0-1-2-15,15-5 1 0,7-8-2 16,16-12 1-1,-1-8-2-15,23-6 1 0,0-6-6 16,-16 6 0-16,-6-20-21 16,-1 13 1-1,8-6-1-15,-15-1 0 16</inkml:trace>
  <inkml:trace contextRef="#ctx0" brushRef="#br0" timeOffset="1919.79">21825 3242 86 0,'-38'20'43'0,"23"39"-50"16,8-25 83-16,-1-8-74 0,-7 27 0 15,8 7 0 1,7 6 1-16,7-6-4 0,16 0 0 16,-8-7-6-1,22-13 1-15,-7-7-2 0,7-6 1 16</inkml:trace>
  <inkml:trace contextRef="#ctx0" brushRef="#br0" timeOffset="2209.98">22251 3487 86 0,'-30'-13'43'0,"30"80"-32"0,0-48 46 16,15 1-55-16,7 7 1 0,1 0 0 15,14-8 0-15,8 1-5 16,7-20 1-16,-7 0 3 16,8 0 0-16,-9-20-2 15,-14 1 1-15,-15-8-1 16,-15 0 1-16,-22 7-1 16,-15 7 1-16,-16-7-1 15,-14 0 1-15,15 0-1 16,-1 7 0-1,16 6-7-15,7-6 1 0,22-7-1 16,8 0 0-16</inkml:trace>
  <inkml:trace contextRef="#ctx0" brushRef="#br0" timeOffset="2492.91">22677 3361 72 0,'-15'67'36'0,"0"-21"-17"0,15-33 25 15,0 14-40-15,8 6 1 0,-1 7 1 16,16 0 1 0,7-7-9-16,-8 0 1 0,0-13 5 15,8-20 0 1,8 0-2-16,7-20 1 0,-23-20-1 16,8 1 0-1,0-8 0-15,-23-19 0 0,-7-1 0 16,-22 1 1-1,-1 13-1-15,-6-14 0 16,-9 27-2-16,-7 14 1 16,8 6-9-16,7 7 0 15,15 13-1-15,15 0 1 0</inkml:trace>
  <inkml:trace contextRef="#ctx0" brushRef="#br0" timeOffset="3859.78">23373 3521 87 0,'-23'0'43'0,"31"0"-32"15,-1 0 44-15,16 0-54 16,21-7 1-16,-6 7 0 15,14-7 0-15,-7 7-4 16,7 0 1-16,1-6-8 16,-8-1 1-16,-15 0-2 0,-1-6 1 15</inkml:trace>
  <inkml:trace contextRef="#ctx0" brushRef="#br0" timeOffset="4048.6">23582 3242 86 0,'-30'20'43'0,"15"79"-33"0,23-79 51 0,-1 7-60 16,16 13 1-16,-9 13-1 16,1 6 1-16,8-5-19 15,-1-8 1-15,16 14 1 16,-8-20 0-16</inkml:trace>
  <inkml:trace contextRef="#ctx0" brushRef="#br0" timeOffset="5450.68">24113 3095 60 0,'-15'-19'30'0,"22"32"-8"15,-7-13 30-15,15 0-44 16,0 6 0-16,0 8 4 15,-15 6 0-15,0 13-16 16,0 7 1-16,0 6 10 0,0 1 0 16,8-7-4-16,7-14 1 15,15-6-2 1,7-7 0-16,15 1-1 0,1-8 0 16,22-12 0-16,-8-8 0 15,0-6-4-15,23 7 1 0,-30-7-8 31,-8 14 0-31,-15-14-1 0,-29 0 1 16</inkml:trace>
  <inkml:trace contextRef="#ctx0" brushRef="#br0" timeOffset="5631.14">24457 2996 72 0,'-30'0'36'0,"15"33"-13"0,15-13 28 0,8 7-45 15,-1 26 0-15,8 20 2 16,0-7 1-16,7 27-13 16,8 13 1-16,0-26-13 15,8 26 1-15,21-19-4 16,-6-1 1-16</inkml:trace>
  <inkml:trace contextRef="#ctx0" brushRef="#br0" timeOffset="6740.82">25511 2650 65 0,'-30'27'32'0,"-7"-14"-16"0,30-6 32 0,-8 26-43 16,0 20 0-1,0 7 4-15,7 13 1 0,1 20-12 16,-1 7 0-16,8-21 7 15,15 8 1 1,30 26-19 0,0-27 1-16,-8-19-3 15,8-41 1-15</inkml:trace>
  <inkml:trace contextRef="#ctx0" brushRef="#br0" timeOffset="6970.25">25878 3242 80 0,'-30'26'40'0,"45"27"-30"15,7-33 54-15,1 0-62 16,7 0 0-16,0 7 0 0,-1-7 1 16,9-14-4-1,22 8 1-15,-30-14 2 0,-1 0 0 16,1-14-2-1,0-12 1-15,-15-1-11 0,-7 1 1 16,-8-14-1-16,15 0 0 0</inkml:trace>
  <inkml:trace contextRef="#ctx0" brushRef="#br0" timeOffset="7407.5">26326 3049 90 0,'-15'0'45'0,"15"20"-43"0,8-13 56 0,7-7-58 16,7 13 1-16,1 7-1 15,-1-7 1-15,1 7-4 16,-8 20 1-16,-15 0-1 16,-8 13 0-16,-7 7 0 15,0-34 0-15,-7 7 0 16,-1 1 0-16,8-14-3 15,8-14 0-15,7 7-6 16,0-13 0-16,15-19-6 0,15-1 1 16,0-14 0-1,7 8 0-15,-7-1 12 0,7 1 1 16,8-8 11 0,-7 1 1-16,-8 7 6 0,-8-8 1 15,0-5 0 1,-7 12 0-16,-7-6-8 15,-8 0 1-15,-8 6-5 0,-7 14 1 16,0 13-2-16,1 13 0 16,-9 14 0-16,8 6 1 15,0 7-1-15,15 0 1 16,15-1-9-16,8-5 1 16,6-21-2-16,9-6 0 15</inkml:trace>
  <inkml:trace contextRef="#ctx0" brushRef="#br0" timeOffset="7700.03">26947 3069 76 0,'-22'20'38'0,"7"0"-29"0,15-20 46 0,7 6-52 16,23 8 1-16,-7-14 0 16,29-7 0-16,-7-20-7 15,0 1 0-15,0-41 2 16,-16 1 1-16,-21-7-2 15,-8-20 1-15,-8-7-1 0,1 7 0 16,-23 0 2 0,-7 14 0-16,7 25 2 0,7 15 1 15,1 19-1 1,7 20 1-16,0 20 0 16,30 19 1-16,-8 15-1 15,16 25 1-15,7 14-4 16,0 0 0-16,15-6-12 15,-16-1 1-15,-14-13-1 16,15-13 0-16</inkml:trace>
  <inkml:trace contextRef="#ctx0" brushRef="#br0" timeOffset="7913.51">27067 2292 79 0,'-38'-34'39'0,"98"21"-26"0,-22 13 48 0,-1 0-58 16,0 13 0 0,23 7 1-16,-7 20 1 0,-9 27-6 15,-6 19 0-15,-8 27 4 16,-23 33 1-16,1 14-8 16,-16 6 0-16,-14 0-1 15,-16 6 1-15</inkml:trace>
  <inkml:trace contextRef="#ctx0" brushRef="#br0" timeOffset="14793.28">21354 4856 68 0,'-15'-7'34'0,"15"20"-16"0,0-13 34 16,0 7-47-16,7 6 0 15,-7 7 2-15,15 0 1 16,0 0-10-16,7 0 1 0,1 0 6 15,7 0 1-15,0-7-3 16,7-6 1 0,0-7-2-16,1 0 0 15,-1 0-1 1,1 13 0-16,-8-13-6 0,7 0 1 0,-7 0-8 16,-8 0 1-16,-14-20-1 15,-8 0 1-15</inkml:trace>
  <inkml:trace contextRef="#ctx0" brushRef="#br0" timeOffset="14970.42">21645 4723 76 0,'-15'20'38'0,"15"46"-25"16,8-39 42-16,-8 13-50 16,7 13 1-16,8 20 0 15,0 7 1-15,0 6-10 16,7-13 1-16,1 7 3 15,7-7 0-15,-8-27-21 16,16-6 0-16,-8-13 0 0,7-7 0 16</inkml:trace>
  <inkml:trace contextRef="#ctx0" brushRef="#br0" timeOffset="15280.04">22169 5015 76 0,'-8'20'38'0,"-7"-13"-31"0,15 13 61 16,-7 13-64-16,7 27 0 0,0 0 1 15,15 6 1 1,0-20-8-16,22 8 0 0,30-21 5 16,-7-13 1-16,7-20-3 15,-14-20 0-15,7 7 0 16,-16-14 0-16,-14-6-1 15,-15-7 0-15,-15-13 0 16,-15 13 1-16,-15 0-1 16,-14-6 1-16,-16 6-1 15,7 13 1-15,9 14-2 16,-9 13 1-16,16-7-9 16,14 7 0-16,1 0-1 15,22 20 1-15</inkml:trace>
  <inkml:trace contextRef="#ctx0" brushRef="#br0" timeOffset="15640.31">23073 4710 88 0,'-74'33'44'0,"-9"33"-33"0,68-39 47 16,-7 6-56-16,15 7 0 15,-16-7 0-15,16-6 1 16,7 6-4-16,7 0 0 0,16-13 3 16,-8-20 0-1,7 0-2-15,8 0 1 0,7-20-2 16,-7-13 1 0,0-14-1-16,-7-6 1 0,-9 7-1 15,-6 6 0 1,-1 13 0-16,1 7 1 15,-1-6-1-15,1 33 1 0,-1 32 0 16,1-12 0-16,14 46 0 16,8 27 1-16,8-7-3 15,-9-7 1-15,1 7-16 16,0-33 0-16,-7-7 0 16,-1-13 0-16</inkml:trace>
  <inkml:trace contextRef="#ctx0" brushRef="#br0" timeOffset="15961.23">23604 4490 80 0,'0'0'40'0,"-7"54"-31"0,14-34 58 15,-7-1-63-15,8 21 0 0,-1 33 2 16,1-13 1-1,7 20-9-15,15 6 1 0,0 7 5 16,7-33 0 0,0 0-3-16,1-20 1 0,-16-7-2 15,8-20 1 17,-7-33-2-32,-1-6 1 15,-22 6-1-15,-22-7 0 0,-1 14 0 16,-7 6 0-16,0 27-3 15,0 20 1-15,-7 13 0 16,15 7 0-16</inkml:trace>
  <inkml:trace contextRef="#ctx0" brushRef="#br0" timeOffset="16879.74">24936 4637 67 0,'0'39'33'0,"7"-19"-19"0,8-20 34 15,0 27-45-15,7 19 1 0,-7-6 4 16,8 0 0-1,-16 0-9-15,8 0 1 0,-7-14 6 16,-1-6 0 0,1 0-1-16,-8-20 0 15,0 0-2-15,0-13 1 16,0-14-2-16,0-6 1 0,7-7-2 16,-7-6 0-16,8 19-2 15,7-13 1 1,-1 1-2-16,16 12 0 15,8 0-2-15,7 8 1 0,-8-1-2 16,15 0 0-16,8 0 0 16,-15 6 1-16,-8-19 2 15,-7 7 1-15,-15 6 1 16,0-7 0-16,-7 7 2 16,-8 14 0-16,-15 6 0 15,0 0 1-15,-15 20-1 16,0 6 1-16,0 7 0 15,0 20 0-15,15-6-1 16,0 19 1-16,8-12-2 16,14 5 1-16,16-12-8 15,7-14 1-15,7 0-1 16,8-26 0-16</inkml:trace>
  <inkml:trace contextRef="#ctx0" brushRef="#br0" timeOffset="17160.78">25751 4298 98 0,'-45'20'49'0,"22"13"-45"0,23-26 54 0,8 13-58 16,-1 13 1 0,16-13-1-16,14 6 1 0,15 7-1 15,16 1 0-15,-8-8 0 16,-8 7 1-16,-7-6-1 15,15 6 0-15,-30 0 0 16,-16 7 1-16,-14 0-1 16,-22 13 1-16,-8-19 0 15,-30 5 1-15,15-12-3 16,1-7 0-16,6-7-21 16,8-13 1-16,30-33-1 15,15-27 0-15</inkml:trace>
  <inkml:trace contextRef="#ctx0" brushRef="#br0" timeOffset="17429.75">26274 4258 89 0,'-7'7'44'0,"14"32"-45"16,1-19 75-16,-1 7-72 0,15 33 1 15,1-20 0 1,7-1 1-16,0 1-5 0,0 0 0 15,-8-13 5-15,1-14 0 0,-9-26-1 16,-6-34 0 0,-1-19 0-16,-14-7 1 0,-1-20-2 15,-6 0 1 1,6 13-2-16,-7 14 0 0,8 19-5 16,7-6 1-1,15 20-25-15,0 6 0 0,7 7 0 16,15 20 0-1</inkml:trace>
  <inkml:trace contextRef="#ctx0" brushRef="#br0" timeOffset="18270.59">26947 3919 86 0,'-67'80'43'0,"37"20"-45"16,30-67 76-16,0 20-72 15,7 0 0-15,8 7 0 16,23-20 1-16,-1-14-4 0,8-12 0 16,7-28 2-16,8-12 1 15,-15-34-2-15,-15-7 0 16,-23-12 0-16,-7-1 0 16,-7-6 0-16,-15-14 0 15,-23 20 0-15,7 14 0 16,8 19 0-16,8 1 0 15,-1 19 1-15,16 7 0 16,7 27 0-16,7 26 0 0,23 20 0 16,8-13 0-16,7 33 0 15,22-6 0-15,-22 6-8 16,15 13 1 0,-1-19-1-16,9-14 1 0</inkml:trace>
  <inkml:trace contextRef="#ctx0" brushRef="#br0" timeOffset="18397.43">27979 4258 100 0,'-15'40'50'0,"0"0"-50"16,15-40 57-16,8 13-57 0,-1 0 0 16</inkml:trace>
  <inkml:trace contextRef="#ctx0" brushRef="#br0" timeOffset="36978.51">20262 7294 30 0,'15'-7'15'0,"-8"7"-1"0,-7 0 16 16,0 0-25-16,0 0 0 0,15-13 3 15,15 13 0-15,-8 0-9 16,1-7 0-16,-8 7 8 16,7 0 1-16,8 0-2 15,8 0 0-15,-1 0-1 16,8 0 1-16,22 0-2 15,15 0 0-15,8 0-2 16,-8 0 1-16,8 0-2 16,22 0 1-16,-14 0-2 15,-1 0 1-15,-15 0-1 16,0 0 1-16,8 0-1 16,7-13 1-16,0 6-1 0,16 7 1 15,-24-13-1 1,9 13 1-16,-9 0-1 0,-6 13 0 15,21-13 0-15,-7 7 1 16,-14-7-1 0,-1 0 0-16,0 0 1 0,23 0 0 15,15 0-1-15,-8 0 0 16,-8-7 0-16,24 7 1 16,-1-13-1-16,0 0 1 15,-15-1-1-15,0 1 1 16,-7-7-1-16,7 0 0 15,0 0 0-15,-15 7 1 16,1 0-4-16,-16 6 0 0,-22 7 0 16,0 7 0-1</inkml:trace>
  <inkml:trace contextRef="#ctx0" brushRef="#br0" timeOffset="56120.25">25108 7367 43 0,'-15'-20'21'0,"-15"20"-9"15,15 0 21-15,0 0-31 16,-8 13 1-16,-14-6 1 0,0 13 1 16,-8 20-5-1,-8 13 0-15,8 0 4 0,16 7 1 16,-9-1-1-16,8 21 0 16,0 0-1-16,8 0 0 15,-8-21-1-15,8 14 1 16,-1 7-2-16,8 7 1 15,0-8-1-15,0-6 0 16,0 20 0-16,-7 14 0 16,7-14-1-16,-8 13 1 0,1-13 0 15,0 20 1 1,-16-20-1-16,8-7 1 0,8 1 0 16,-8-1 0-1,7-6 0-15,1-7 0 0,7 0-1 16,0-13 1-16,0-21-1 15,8-5 0-15,-1 5-1 16,1 21 1-16,7 0-1 16,0 0 1-16,0 0 0 15,0 13 1-15,-8 6-1 16,8 1 0-16,0 6-1 16,0-19 0-16,0-1 0 15,0 7 0-15,0 0-1 16,8 1 1-16,-8-1 0 15,7-7 0-15,1-6 1 16,-1-27 0-16,1 14 0 16,7-1 0-16,-8 14-1 0,1 0 1 15,-8-7-1 1,7 7 1-16,-7 13-1 0,0 0 0 16,0 0 0-1,0 0 0-15,0-7 0 0,0-6 0 16,0 0 0-1,0-7 0-15,8 0 0 0,-1-6 0 16,-7-1 0-16,7 1 0 0,1-1 0 16,-1 1 0-1,-7-21 0-15,0 1 0 0,0-7 0 16,8 13 1 0,-8 7-1-16,0 6 0 0,0-6 0 15,0 0 0 1,0-7 0-16,7 0 1 0,-7 7-2 15,0 0 1-15,0 0 0 16,0 7 0-16,-7-8 0 16,-1 8 0-16,1-1 0 15,-1 8 0-15,1-1 0 16,0-20 1-16,-1 13-1 16,1 1 0-16,-1 6 0 15,1 7 0-15,-1 0 0 16,1-7 0-16,-1 0 0 15,1-20 0-15,-1-13 0 16,1 7 0-16,-1 12 0 16,1-32 0-16,-16 6 1 15,8 1 0-15,0-8-1 16,0 1 1-16,1 0 0 16,6 6 1-16,-7-13-1 0,0 13 0 15,0-6 0-15,8-1 0 16,-8 8-1-16,0 6 1 15,-8-14-1 1,8 21 0-16,-22-20 0 0,0 12 1 16,-1-5-1-16,8-1 0 15,-22 7 0-15,15-7 0 16,-38 1 0-16,22 5 0 0,-6-12 0 16,-9 13 0-1,-6-7 0-15,21 7 1 0,-14-6-1 16,7 5 0-1,-15-5 0-15,23-1 1 0,0 0-1 16,7 1 1-16,-23-1-1 16,9-6 0-16,-24 6 0 15,1 0 0-15,-15 14 0 16,-8-1 0-16,-14 21 0 16,-1-7 0-16,-7 6 0 15,22-19 0-15,-7-7 0 16,-8 6 0-16,-14 1 0 15,7 13 1-15,-1-14-1 0,9-6 0 16,-1-7 0 0,0 1 0-16,8-14 0 0,15 0 1 15,7 0-1 1,8-7 0-16,-15 0 0 0,7 1 0 16,-15-8 0-1,1 1 0-15,14 0 0 0,-15 13 0 16,23 0 0-1,0 0 0-15,-8-13 0 0,23 6 0 16,-16-6 0-16,24 13 0 0,-9 0 0 16,23 0 0-1,1 13 0-15,6-6 0 0,-22 6 0 16,16 0 0 0,-9 7 0-16,1 7 0 15,-15 6 0-15,7 0 0 16,0 7-1-16,0 6 1 0,0 8 0 15,-7-15 0-15,7 8 0 16,0 13 0-16,0 6-1 16,-7 7 1-16,15 14 0 15,-1 6 0-15,-6 0 0 16,6-14 1-16,16 8-1 16,-1 6 0-16,1 6 0 15,7 8 0-15,15-34 0 16,0 26 0-16,8 1 0 15,-8 13 0-15,0 6 0 16,0 8 0-16,15-8 0 0,-8 14 0 16,8-7 0-1,0-26 1-15,15 20-1 16,15 12 0-16,-7-5 0 16,7-8 0-16,0 7-1 0,7-6 1 15,0-20 0-15,8-1 0 0,8 1 0 16,-1 13 1-1,-7-33-1 1,0 19 0-16,7 7 0 0,15 1 1 16,-7-1-5-16,7-13 1 15,16-7-1-15,-1-13 1 16</inkml:trace>
  <inkml:trace contextRef="#ctx0" brushRef="#br0" timeOffset="58419.2">25235 7420 48 0,'7'-7'24'0,"45"-6"-12"16,-29 13 25-16,22 0-35 16,0-13 1-16,7 6 3 15,0-13 0-15,8 0-7 16,22 0 1-16,-7 0 4 16,0 7 1-16,15-7-2 0,-15 7 1 15,-23 6-2-15,15 7 0 16,-15 7-1-16,-14 6 1 15,7 7-1 1,-15 0 1-16,7 0 0 16,0 0 0-16,-7 13 0 0,8 14 0 0,-8 6 0 15,7 0 0 1,-15 0 0-16,8 7 1 0,8 0-1 16,-16 19 0-1,1 8 0-15,-8-28 0 0,0 15 0 16,-8 5 0-16,1 8-1 15,-1-1 0-15,0-26 0 16,1 19 0-16,7 1-1 16,0 7 1-16,-8 6-1 15,1 6 1-15,-8 1-1 16,15 6 1-16,-8-13-1 16,1 0 0-16,-1 7 1 15,1-7 0-15,-1 0 0 16,1-27 0-16,7 14 0 15,-8 6 1-15,1 7-1 0,-1-6 0 16,-7-1 0 0,0 14 0-16,8 6-1 0,-8-20 1 15,0 14-1 1,7 6 1-16,-7-6-1 0,7-1 0 16,-7-32 0-1,8 13 1-15,-8 6-1 16,0 7 0-16,7-7 0 15,-7 7 0-15,0 7 0 0,0 0 1 16,-7-14-1-16,-1 14 1 0,1-1-1 16,0 8 1-1,-1-34-1-15,1 13 0 16,-1 7 0-16,8 13 1 16,-7 7-1-16,-8-6 0 0,7 12 0 15,1-39 1 1,-8 6-1-16,7 1 0 15,-7 6 0-15,8 13 0 0,-1-13 0 16,1-20 1-16,-1 27-1 16,1-1 0-16,-1 1 0 15,1 6 0-15,-1 0 0 16,1 1 0-16,0-21 0 16,-1-20 0-16,1 14 0 15,7 7 0-15,0 6 0 16,0-7 0-16,0-13 0 15,0-20 0-15,0 20 0 16,0 7 0-16,0 6 0 16,0 1 0-16,-8 12 0 15,1-6 0-15,7-6 0 16,-8-21 0-16,8 0 0 16,-7 1 0-16,7-1 0 0,-8 1 0 15,8-1 0 1,0 14 0-16,0-14 0 0,0 1 0 0,0-34 0 15,0 7 0-15,0 0 0 16,0 13 0 0,0 7 0-16,0-1 0 15,0 1 0-15,-7 7 1 16,-1 12-1-16,1 1 0 0,-1-7 0 16,1-20 0-1,-1 7 0-15,-7 0 0 0,8 0 0 16,-1 6 0-1,1 0 0-15,-1 14 0 0,1-13 0 16,7-28 0 0,-8 15 0-16,8 5 0 15,-7 8 0-15,0-7 0 0,7 6 0 16,-8-6 0-16,1 6 0 16,-8 14 0-16,0-14 0 15,0 7 0-15,0-26 0 16,0 6 0-16,0 7 0 15,-8 0 0-15,8 6 0 16,0 1 1-16,-22-1-1 16,7 7 0-16,0-33 0 15,-15 6 0-15,1 8 0 16,-16-8 0-16,-15 14 0 16,23-7 1-16,-16 0-1 15,-6 7 0-15,6 0 0 16,-22 13 1-16,-7 0-1 15,15-20 0-15,7 7 0 16,-15 0 1-16,16-1-1 0,-16 8 0 16,-7-1 0-16,-8 7 1 15,0-6-1-15,23-8 1 16,-15-5-1-16,0-1 0 16,-1-33 0-16,-14 0 0 15,30-14 0-15,-8 8 1 16,-14-1-1-16,-16-13 0 15,-7 0 0-15,7 6 1 16,-7 1-1-16,-8 20 0 16,8-27 0-16,15-7 0 0,0 14 0 15,-15 6 0-15,-15-13 0 16,7 0 0-16,15 0 0 16,-22-7 0-16,23-6 0 15,-16 0 0-15,23-7 0 16,0 7 0-16,15-1 0 15,-31 8 0-15,16-1 0 16,-7 7 0-16,21 0 0 0,-6 7 0 16,-1-7 0-1,0 6 0-15,1-12 0 16,14-1 0-16,-7-6 0 16,22-7 0-16,-7 0-1 15,-23-7 1-15,15 7 0 0,0 0 0 16,1 7 0-16,14-7 0 15,-7 7 0-15,-1-14 0 0,1 1 0 16,0-14 0 0,7 0 0-16,0 27 0 0,-7-27-2 31,15-7 1-31,22-12-6 0,0-1 0 16,0-7-21-16,8 14 0 15,7 0 0-15,15 20 1 16</inkml:trace>
  <inkml:trace contextRef="#ctx0" brushRef="#br0" timeOffset="171453.59">18684 6344 48 0,'-30'-27'24'0,"0"-26"-8"0,30 53 25 0,-7 0-36 16,7 0 0-16,-15 0 2 15,7 20 0-15,1 13-9 16,7 27 1-16,0 13 6 15,0 53 0-15,-8 1-2 16,1 25 1-16,7-19-2 16,0 47 1-16,0-1-2 15,0 7 1-15,0-27-2 16,0 1 1-16,0-21-1 16,0-13 1-16,0-19-2 15,0-14 1-15,0-27-6 16,0-33 0-16,0 1-16 15,-15-8 1-15,-8-6-1 16,8 7 1-16</inkml:trace>
  <inkml:trace contextRef="#ctx0" brushRef="#br0" timeOffset="171730.01">18153 8191 44 0,'-15'-14'22'0,"15"8"-20"0,0 6 39 0,7 6-37 16,16-6 1-1,-8 7 4-15,7 0 0 0,8 19-10 16,8 27 0 0,-1 7 8-16,-7 13 0 0,7-46-1 15,1 19 0 1,-8 1-3-16,-1-7 1 0,1-7-1 16,0-20 1-1,0-33-1-15,-7 13 1 0,21-32-1 16,16-34 0-16,0-14-1 15,0-26 1-15,0 7-9 16,0 13 1-16,-16 27-2 16,9-8 0-16</inkml:trace>
  <inkml:trace contextRef="#ctx0" brushRef="#br0" timeOffset="183827.58">11632 10914 57 0,'-15'0'28'0,"30"53"-10"0,-8-39 28 0,8 5-40 16,15 8 1-16,15-7 4 15,30 20 0-15,7-34-13 16,23 8 0-16,7-14 10 0,53-14 1 16,14-19-4-1,23 0 0-15,-8 0-2 0,23-7 1 16,0-7-3 0,-7 1 1-16,-9 6-2 15,-6 7 0-15,-46 6-6 0,-21 7 1 16,-31 0-7-16,-30 7 0 15,-7 0 0-15,-38 6 0 16</inkml:trace>
  <inkml:trace contextRef="#ctx0" brushRef="#br0" timeOffset="184111.13">13576 10562 82 0,'-7'0'41'0,"44"7"-36"0,-7-7 50 0,8 0-53 16,14-7 1-16,8 7 0 15,22-7 0-15,0 7-5 16,8 0 1-16,0 14 3 16,-8 12 0-16,-30-6-2 15,-7 20 1-15,-30 7 0 16,-22 12 0-16,-31 8 1 15,-7 26 0-15,-14 0 0 16,-16 0 0-16,0-7-2 16,23-6 0-16,7-14-2 15,22-6 1-15</inkml:trace>
  <inkml:trace contextRef="#ctx0" brushRef="#br0" timeOffset="187099.81">1626 9665 65 0,'-37'7'32'0,"37"0"-18"0,0-7 33 15,0 0-43 1,22 0 0-16,-7 0 5 0,23 6 0 16,-1-6-10-16,-15 7 0 15,8-1 7-15,8 1 1 16,-1-7-3-16,30 0 1 16,1 0-3-16,7-7 1 15,-1 1-1-15,31-7 0 0,-8-1-1 16,15 1 0-1,-14 6-1-15,-24 1 1 16,16-1-1-16,-23 0 0 16,-29-6 0-16,-8 13 1 15,7 0-1-15,-7 0 0 16,-7 0 1-16,-9 0 0 0,-6 0 0 16,-1-13 0-16,1 13-1 15,-8 0 1-15,0 0-1 16,0 0 1-16,7-7-1 15,-7 7 1-15,8-6-1 16,-8-1 0-16,0-6 0 16,0-7 0-16,7-7 0 15,8 1 0-15,-15-8 0 0,23-25 0 16,-16-8 0 0,1-6 1-16,-8-7-1 15,-8-13 0-15,1-6 0 16,7-1 0-16,-15 20 0 15,7 14 0-15,8 6 0 16,-15 7 0-16,30 13 0 16,-30 7 0-16,15 6 0 15,0 1 0-15,15 6 0 0,-15 7 0 16,0-1-1-16,0 14 1 16,23 0 0-16,-16 0 0 15,1 0 0-15,7 7 1 16,0 0-1-16,22-1 0 15,-15 1 0-15,1 6 1 16,14-13 0-16,8 0 1 16,-7 0-1-16,21 0 0 15,16-13 0-15,-15 0 1 16,-15-1-1-16,0 1 1 16,22 0-2-16,-7-1 1 0,0 1-1 15,-1 0 0-15,16 6 0 16,-22-13 1-16,-1 20-3 15,-7-20 0-15,30 20-14 16,-23 20 1-16,23 0-1 16,-23-20 0-16</inkml:trace>
  <inkml:trace contextRef="#ctx0" brushRef="#br0" timeOffset="189378.54">4176 8450 54 0,'-7'13'27'0,"29"7"-13"16,-14-20 27-16,7 13-35 16,7-6 0-16,16-1 3 0,14 1 0 15,0 0-11-15,16 6 0 16,-16 0 8-16,38 1 1 15,-1-21-3-15,24 7 0 0,6-7-2 16,-14 1 1 0,22-1-2-16,0-6 1 0,0-1-2 15,15 1 1 1,-7 13-1-16,22-13 0 16,0 6 0-16,-45 7 1 15,8 7-1-15,7-7 0 16,-22 13 0-16,-1-13 0 0,-21 7 0 15,14-1 0-15,-22-6 0 16,7 0 0-16,15 0 0 16,-22 0 0-16,-15-6 0 15,29-1 0-15,-21-6 0 16,-1 6 1-16,8 1-1 16,-38-1 0-16,8 0 0 15,0 1 1-15,-8-8-1 16,16 1 0-16,-8 0-1 15,-1 6 1-15,9 0 0 0,-23 1 0 16,7 6-1 0,8 0 1-16,-8 0 0 0,-7 0 0 15,8 6 0 1,-8 1 0-16,-8 0 0 0,0 6 0 0,1 0 0 31,-1 7 1-31,1-6-1 0,-23 25 0 16,7 1 0-16,-7 20 1 15,0 6 0-15,-7 1 0 16,-8 6 0-16,7 0 1 16,8 0-1-16,-22 13 0 15,14-12 0-15,8-28 1 16,8 1-1-16,14-1 0 16,1 7 0-16,7 0 0 15,7 7 0-15,23 0 0 16,7-14-1-16,30 1 1 15,-7-14 0-15,0-13 0 0,7 0-1 16,0-7 1 0,23 1-2-16,-23 5 1 0,23 8-12 15,-23 0 0-15,0-1-1 16,-22 7 1-16</inkml:trace>
  <inkml:trace contextRef="#ctx0" brushRef="#br0" timeOffset="190369.03">662 8516 58 0,'-23'33'29'0,"8"54"-12"0,15-54 29 0,-15 20-42 15,15 13 1-15,-7 21 2 16,7 6 0-16,0 6-9 16,0-19 0-16,0-20 5 15,0-7 1-15,0-13-1 16,0-7 1-16,0-20-2 16,0-13 1-16,7-26-1 15,8-21 1-15,-15-6-1 16,15 0 1-16,-7-7-2 15,14 0 0-15,23-13-1 16,0 20 0-16,0 13 0 0,7 20 0 16,-30 1 0-1,16 12 0-15,-8 27 0 0,-15 0 1 16,-15 6 0 0,-23 21 0-16,-14 13 0 0,7-1 1 15,-7 1 0 1,7-7 0-16,7 0 0 0,16-13 0 15,7 7-1-15,15-1 1 0,7-6-1 16,23 0 0 0,-23 0-4-16,38 0 1 0,-15 0-1 15,0-14 1 1</inkml:trace>
  <inkml:trace contextRef="#ctx0" brushRef="#br0" timeOffset="192534.91">1993 12422 62 0,'-53'33'31'0,"31"-19"-13"0,22-8 31 0,0-6-46 15,0 0 0-15,15 0 4 16,7 14 0-16,8-8-8 15,23 7 1-15,-9-6 6 16,39 0 0-16,-1-7-1 16,15 0 1-16,30 0-3 15,-22-7 1-15,37-13-2 16,0-6 1-16,8-8-2 0,22-5 1 16,15 5-1-1,-23-12 1-15,16 6-1 0,-8 7 0 16,-30 6-1-1,0 1 1-15,-37 6 0 0,-16 6 0 16,-21 8-1-16,-24-8 1 16,-14 14 0-1,-7-13 1-15,-23-13-1 0,-23-21 1 16,1-19-1-16,-1 13 1 16,9-21-1-16,-24-5 0 15,16 6-1-15,-1 0 0 0,1 6 0 16,7 1 0-1,7 6 0-15,8 7 0 0,8 13 0 16,7-7 0 0,-8 8 0-16,8 5 0 0,8 8 0 15,14 6 0 1,-7 7 0-16,7-1 0 0,23 14 0 16,0 0 1-16,22 0-1 15,8-6 1-15,15-8-1 16,-23 1 0-16,15 6 0 15,0 1 1-15,16-8-1 16,6 8 1-16,-7 6-1 0,8-27 0 16,15 14 0-1,-1-14 0-15,1 7-3 16,-38 7 1-16,-7 7-10 16,-8-1 1-16,-15 14-1 15,16-1 0-15</inkml:trace>
  <inkml:trace contextRef="#ctx0" brushRef="#br0" timeOffset="193749.91">6539 11027 44 0,'-30'-7'22'0,"16"-66"14"0,14 73-8 15,0 0-22-15,0-6 1 16,0-1 2-16,0 7 1 15,7 27-12-15,0 6 1 16,1 20 9-16,-1 13 1 16,1 7-3-16,-1 7 1 0,-7 13-2 15,0-6 1 1,8 12-2-16,-1-6 0 0,1-6-2 16,7-8 1-1,-8-19-2-15,8-13 1 0,-7-1-1 16,22-6 0-16,14-7 0 15,1-6 0-15,15-7 0 16,0-14 0-16,52-6 0 16,-7 7 0-16,22-7 0 15,-22 0 0-15,37-7 1 16,7-6 0-16,31 0-1 16,7-1 1-16,7 8 0 15,-37-1 0-15,23 1-1 16,-8 6 1-16,-23 6-2 15,8 7 0-15,-45-6 0 16,-7 6 0-16,-23 7 0 16,-7 0 0-16,-15 0 0 0,-8 7 0 15,-22-14 0 1,0 0 0-16,-7 1 0 0,-1-14 0 16,1 0 0-16,-16-20 1 15,8 0-1-15,-8 0 0 16,1-13 0-16,-8-14 1 15,15-13-1-15,-8-19 0 16,8-14 0-16,-7-7 1 0,-1 7-1 16,-7 7 0-1,0 13 0-15,-7 19 0 0,7 8 0 16,0 6 0-16,0 7-1 16,-8 6 1-16,16 14 0 15,-8 13 0 1,22-7-1-16,1 7 1 0,-1 0 0 15,23 7 0-15,7 0 0 16,-7-1 0-16,22 1 0 16,16-1 0-16,36 1 0 15,-21 0 1-15,51-1-1 16,-14-6 0-16,-1 14 0 16,-14-1 0-16,0 0 0 15,-16-6 1-15,1 0-1 16,-8-1 0-16,0 1 0 0,-22-7 0 15,-15 0 0 1,7 0 0-16,-22 6-3 0,-7 1 1 16,-8 0-8-1,-8 6 1-15,-7-6-1 0,-8 6 0 16</inkml:trace>
  <inkml:trace contextRef="#ctx0" brushRef="#br0" timeOffset="195329.37">706 11950 41 0,'-37'-19'20'0,"30"-28"1"16,7 27 21-16,0-6-35 15,0-1 0-15,0-6 6 16,0 6 1-16,-23 1-15 0,8 19 0 15,-7 14 12 1,-16 6 0-16,-6 20-3 0,-1 20 0 16,0 14-3-1,22-8 1-15,23 21-3 0,0 0 0 16,23 0-2 0,22-14 1-16,-15-6-1 15,7-14 0-15,0-12-3 0,8-1 1 16,-7-20-9-16,6-6 1 15,1-14-1-15,0-20 1 0</inkml:trace>
  <inkml:trace contextRef="#ctx0" brushRef="#br0" timeOffset="195550.21">1006 11751 89 0,'-45'-6'44'0,"-8"85"-32"0,46-52 49 16,-1 13-58-16,-14 0 1 0,15-1 1 16,-1 8 0-16,8 13-7 15,15-7 1-15,7 7 4 16,23-7 0 0,-15-7-3-16,15-6 1 0,7-13-9 15,-14-1 1-15,7-12-1 16,7-14 0-16</inkml:trace>
  <inkml:trace contextRef="#ctx0" brushRef="#br0" timeOffset="195733.12">1297 11924 85 0,'-22'33'42'0,"22"40"-27"0,7-60 37 16,-7 7-51-16,23 27 0 15,-8 13 0-15,7-1 1 16,8-5-8-16,22-8 1 16,-29-13 0-16,22-13 1 15</inkml:trace>
  <inkml:trace contextRef="#ctx0" brushRef="#br0" timeOffset="195939.58">1679 11877 94 0,'-83'73'47'0,"-6"40"-38"0,59-73 53 0,0 20-60 16,7-13 1-16,-21 6 0 16,29 0 0-16,7 0-5 15,31-7 1-15,21 1-3 16,24-1 1-16,-8-6-2 0,44 0 0 15</inkml:trace>
  <inkml:trace contextRef="#ctx0" brushRef="#br0" timeOffset="196468.18">647 14694 74 0,'-23'60'37'0,"8"19"-13"0,30-45 19 16,-15 32-39-16,0 14 1 15,0 13 1-15,0 13 0 16,15 0-9-16,-7-6 0 15,14-7-2-15,15-13 0 16,-14-14-3-16,-16-6 1 0</inkml:trace>
  <inkml:trace contextRef="#ctx0" brushRef="#br0" timeOffset="196718.94">520 15126 73 0,'-23'-47'36'0,"53"-13"-21"0,0 34 32 16,-8-7-42-16,1-1 0 0,-1 8 2 16,23 13 0-16,15 6-9 15,0 14 0-15,7 19 6 16,-22 21 1-16,15 19-3 16,-15 7 1-16,-23 20-2 15,-22 7 1-15,-15-1-1 16,-7-6 1-16,-8-6-2 15,-15-7 1-15,7-21-8 16,16-19 1 0,-15-27-1-16,22-39 0 0</inkml:trace>
  <inkml:trace contextRef="#ctx0" brushRef="#br0" timeOffset="197037.86">1320 15019 79 0,'-60'107'39'0,"15"46"-20"0,30-100 33 16,8 13-49-16,-31-13 0 15,23 0 1-15,8-6 0 16,-1-7-6-16,8-20 1 16,8-14 3-16,7-12 1 15,0-21-2-15,15-33 1 16,-8-6-2-16,23-20 1 0,-8-21-2 15,8 21 1-15,-15 6-2 16,45 27 1-16,-30 20-1 16,-8 39 1-1,8 41-1-15,-8 19 1 0,8 21 0 16,-22 6 1-16,-1-7-4 16,0-6 1-16,1 0-1 15,-16-21 1-15</inkml:trace>
  <inkml:trace contextRef="#ctx0" brushRef="#br0" timeOffset="197204.9">1155 15431 87 0,'-52'53'43'0,"89"-53"-31"15,-14-6 42-15,14-7-52 16,23-7 0-16,7 0-3 0,30 0 1 0,-14 0-1 31,-1 7 0-31</inkml:trace>
  <inkml:trace contextRef="#ctx0" brushRef="#br0" timeOffset="197519.79">2045 15093 74 0,'-105'39'37'0,"75"-12"-15"0,30-27 19 0,0 0-37 16,23-20 1-16,7-7 1 15,22-6 0-15,8-7-12 0,30 1 0 16,-8 12 5 0,0 0 1-16</inkml:trace>
  <inkml:trace contextRef="#ctx0" brushRef="#br0" timeOffset="197718.41">2299 15086 94 0,'-60'60'47'0,"16"59"-40"0,36-72 52 16,-14 19-58-16,-1 7 1 15,-14 0 0-15,22 0 0 16,7-6-5-16,16-14 0 0,14-33-7 15,16-33 0 1,7-21-1-16,-1-39 1 0</inkml:trace>
  <inkml:trace contextRef="#ctx0" brushRef="#br0" timeOffset="197999.95">2464 14840 77 0,'-23'7'38'0,"31"26"-21"0,7-6 39 0,-15 26-52 16,15 6 0-16,-15 21 2 15,0 13 0-15,-8-6-8 16,8-8 1-16,0-26 4 16,15-6 1-16,8-7-2 0,7-27 0 15,0-26-2 1,14-27 1-16,-6-13-2 16,-1 13 0-16,8-46-1 15,0 12 0-15,-30 15-1 16,22 12 0-16,1 21 0 15,-1 26 1-15,-22 26 0 16,0 14 1-16,0 13-4 0,-15 7 1 16,7 13-20-1,1-20 1-15,14-6-1 0,1-14 0 16</inkml:trace>
  <inkml:trace contextRef="#ctx0" brushRef="#br0" timeOffset="198119.1">2658 15651 85 0,'-7'0'42'0,"111"6"-71"0,-66-12 84 0,-1-8-56 15,53-12 1-15</inkml:trace>
  <inkml:trace contextRef="#ctx0" brushRef="#br0" timeOffset="198977">4296 14116 68 0,'-22'7'34'0,"7"13"-15"0,7-7 34 15,-7 20-47-15,0 20 0 0,-7-6 3 16,-8 32 1-1,-30 1-13-15,-15 0 1 0,15-14 7 16,23 1 1 0,-15-7-4-16,22-14 1 0,7 1-2 15,23-1 0 1,8 1-1-16,22 6 0 0,7-7 0 16,15 7 0-1,-22-13 0-15,-7 0 0 0,14 7 0 16,-14 6 0-16,-1 0-2 15,-7 7 0-15,0-14-21 16,-8-6 1-16,31-20-1 16,-8-20 1-16</inkml:trace>
  <inkml:trace contextRef="#ctx0" brushRef="#br0" timeOffset="199439.17">4191 14202 82 0,'-45'14'41'0,"90"12"-33"0,-22-26 69 16,59-6-75-16,8 6 0 0,29 0 0 16,53 6 1-1,-15 1-4-15,0 0 0 0,23-1 2 16,22 14 1 0,30 0-2-16,-23 7 1 0,38-1 1 15,22 1 1 1,23-14-1-16,-16 0 1 0,31 1 0 15,-15-1 0-15,7 13-1 16,-23-12 1-16,9-1-2 16,-31 0 0-16,-7 14-1 15,-31-1 0-15,-29 8 0 16,-30-1 0-16,-22 0-1 16,-23 7 1-16,-30-13-5 15,1-8 0-15,-31-5-19 16,-22-1 1-16,-8-13-1 15,-37 7 1-15</inkml:trace>
  <inkml:trace contextRef="#ctx0" brushRef="#br0" timeOffset="199844.16">4677 15823 81 0,'-22'0'40'0,"52"7"-35"0,-23 0 63 0,16 6-65 16,52 13 1-16,22 1 2 15,-15 6 1-15,38 0-9 16,37-6 1-16,30-7 5 16,44-7 0-16,16-13-2 15,45-6 1-15,44-14 0 16,-7-7 0-16,45 0-1 16,-7 1 1-16,-8-1-1 15,-8 14 0-15,-7 6-2 16,-45 1 0-16,-37 6-4 15,-38 20 1-15,-52 0-9 16,-45 13 0-16,-22 0 0 16,-23 0 0-16</inkml:trace>
  <inkml:trace contextRef="#ctx0" brushRef="#br0" timeOffset="200201.69">9695 14661 89 0,'-134'0'44'0,"59"-20"-29"0,75 20 48 16,0 0-60-16,15 6 0 0,37 8 1 15,8 6 0-15,15 6-6 16,7 1 1-16,38 6 3 15,29 7 0-15,1 6-3 16,7 8 1-16,-30 12-2 16,-7 0 0-16,-53 1 0 15,-45 13 0-15,-29 13 2 16,-31 0 0-16,-44 19 3 16,-38 1 1-16,8 14 1 15,-22-8 0-15,7-6-3 16,22-40 1-16,30-13-18 15,38-27 0-15,37-33-3 16,67-26 1-16</inkml:trace>
  <inkml:trace contextRef="#ctx0" brushRef="#br0" timeOffset="200288.34">10944 16395 53 0,'-52'99'26'0</inkml:trace>
  <inkml:trace contextRef="#ctx0" brushRef="#br0" timeOffset="203883.59">14743 6696 35 0,'-38'-20'17'0,"-21"20"-5"16,51 0 17-16,-7 13-24 0,-15 14 0 15,-15 33 1 1,1 33 1-16,-1 39-8 0,0 81 0 16,-30 33 8-16,0 73 1 15,15 53-3-15,-7 66 1 16,0 67-1-16,22 46 0 16,0 80-1-16,0 47 0 15,8 39-3-15,-16-12 1 16,31-15 0-16,0-25 0 15,7-28 0-15,7-12 0 16,8-27 0-16,0-54 0 16,8-72-1-16,22-67 1 0,14-59-4 15,1-81 0 1,15-65 0-16,7-54 0 16</inkml:trace>
  <inkml:trace contextRef="#ctx0" brushRef="#br0" timeOffset="204726.15">14945 12861 67 0,'-23'-40'33'0,"83"-47"-18"0,-30 61 23 0,22-14-37 16,16-27 1-16,21-12-1 15,24-1 1-15,6 14-8 16,1-7 0-16,7-14 2 16,0-6 0-16</inkml:trace>
  <inkml:trace contextRef="#ctx0" brushRef="#br0" timeOffset="204964.03">15745 12130 63 0,'-142'66'31'0,"75"-33"-16"0,67-33 29 16,7-13-42 0,15 0 0-16,23 6 1 15,0-19 1-15,23-27-5 16,36-14 0-16,8-6 2 0,23 7 1 16,-8 12-2-16,0 8 1 15,-37 26-1-15,0 13 1 16,-53 41-1-16,-29 32 0 15,-23 40-10-15,-15 54 0 16,-23 19 0-16,8-13 0 16</inkml:trace>
  <inkml:trace contextRef="#ctx0" brushRef="#br0" timeOffset="-199927.95">10435 8343 61 0,'-14'-33'30'0,"28"26"-27"0,-6 7 30 0,7 14-30 16,0 12 0-16,7 21 4 15,16 6 0-15,7 13-8 16,7 14 1-16,23 13 5 15,22 13 0-15,-7 1-1 16,14-8 0-16,23 1-3 16,16 13 1-16,-1 0-1 15,30 13 0-15,-15 20-1 16,-30 20 1-16,-23 7-1 16,-21 13 0-16,-23 27 0 15,-8 32 1-15,-15 21-1 0,-22 26 0 16,-22 14 1-16,-31 39 0 15,-21 1 0-15,14-7 0 16,-23-7 2-16,1-27 0 16,7 8 0-16,0-28 0 15,-7-6 0-15,-15-6 1 16,7-14-1-16,-7 0 1 16,-8-33-2-16,38-14 0 0,-16-13-1 15,16-33 1 1,-8-39-5-16,30-21 0 15,8-26-1-15,22-21 1 0</inkml:trace>
  <inkml:trace contextRef="#ctx0" brushRef="#br0" timeOffset="-198858.8">12320 12768 40 0,'-30'66'20'0,"45"-26"-8"0,0-34 20 15,15-6-27-15,7 7 0 0,31 0 5 16,6 6 0-16,9 0-11 15,29 1 0-15,7-1 8 16,24-6 1 0,-24-7-3-16,31-7 1 0,14-6-3 15,-7 6 1-15,38 7-2 16,-8-13 1-16,-15 13-1 16,0 0 0-16,22-14-1 15,-14-6 1-15,14-6-1 16,0-7 1-16,-22-27 0 15,30 7 0-15,-15-27 0 16,15 0 0-16,15-19 0 16,-23-1 0-16,1-6 0 15,29-14 0-15,-14 14-1 0,29-7 0 16,-7-7-1 0,-8 1 1-16,0-21 0 15,1-6 0-15,7 13-1 16,-1 14 1-16,-29-1-1 15,-22 20 1-15,7 14-1 0,-23 20 1 16,-22-1-1 0,8 7 0-16,-38 1-1 15,8 6 1-15,-45 6-10 0,-1-6 0 16,-21 0 0-16,-16-7 0 16</inkml:trace>
  <inkml:trace contextRef="#ctx0" brushRef="#br0" timeOffset="-198556.59">19125 10011 74 0,'-75'26'37'0,"105"7"-29"0,-7-33 37 0,21 7-41 15,1 0 0-15,30-21 3 16,30 1 0-16,22-7-9 15,30-6 0-15,0-1 5 16,-7 14 1-16,-31-14-2 16,-14 27 0-16,-30 14-1 15,-1 19 0-15,-29 13 1 16,-22 27 1-16,-16 20 0 16,-22 7 1-16,-30 6-1 15,-22 1 0-15,7 12-2 16,-7 7 0-16,7 1-2 0,8-34 1 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1-04-14T21:19:49.789"/>
    </inkml:context>
    <inkml:brush xml:id="br0">
      <inkml:brushProperty name="width" value="0.05292" units="cm"/>
      <inkml:brushProperty name="height" value="0.05292" units="cm"/>
      <inkml:brushProperty name="color" value="#FF0000"/>
    </inkml:brush>
  </inkml:definitions>
  <inkml:trace contextRef="#ctx0" brushRef="#br0">24784 14831 64 0,'0'-5'545'16,"-6"5"161"-16,6-4 103 0,-8 1 21 16,8 3-204-16,0 0-147 0,0 0-67 0,8 0-36 15,-2 3-28-15,2 1-30 0,7 9-59 16,-8-1-75-16,7 5-49 0,3-1-32 0,-4 4-18 15,10 2-1-15,-9 3 14 0,2 5 21 16,4 3 13-16,4-1 6 0,-3 5-10 0,-6-2-28 16,7-2-34-16,-8-8-24 0,2-6-18 0,0 2-7 15,-10-4 1-15,9-4 0 0,-7-6 1 16,-2-2 4-16,1-5 5 0,-7-5 6 0,8-7 10 16,-8-4 5-16,7-9 0 0,-7-4-8 0,0-12-9 15,9-1-10-15,-9-4-9 0,7-3-7 16,-7 2-4-16,7 5-20 0,0 1-46 0,1 9-116 15,-8-2-183-15,8 4-300 0,-8 6-487 16,-8 7-182-16,0 1 11 0,-6 3 137 0,-2 1 281 16,-6 12 494-16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1-11-29T22:18:22.880"/>
    </inkml:context>
    <inkml:brush xml:id="br0">
      <inkml:brushProperty name="width" value="0.05292" units="cm"/>
      <inkml:brushProperty name="height" value="0.05292" units="cm"/>
      <inkml:brushProperty name="color" value="#FF0000"/>
    </inkml:brush>
  </inkml:definitions>
  <inkml:trace contextRef="#ctx0" brushRef="#br0">23507 11921 62 0,'104'16'548'15,"-30"-13"83"-15,-29-10 3 0,-24-10-58 16,-28 0-600-16,-16 4-371 0,-21-7-166 0,-30-5-42 15,-6-13 42-15</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2-04-18T21:18:25.723"/>
    </inkml:context>
    <inkml:brush xml:id="br0">
      <inkml:brushProperty name="width" value="0.05292" units="cm"/>
      <inkml:brushProperty name="height" value="0.05292" units="cm"/>
      <inkml:brushProperty name="color" value="#FF0000"/>
    </inkml:brush>
  </inkml:definitions>
  <inkml:trace contextRef="#ctx0" brushRef="#br0">11916 13007 39 0,'-120'66'19'0,"-14"47"-5"16,104-93 20-16,-22 20-30 15,-8 33 0-15,-7 20 3 16,7 7 1-16,15-1-9 0,0 1 1 16,8-1 6-1,7 8 0-15,22-8-2 0,16 8 1 16,22-41-2-16,37 1 0 15,15-14-1-15,38-20 0 16,22 0-1-16,7-6 1 16,8-21-1-16,0-32 0 15,23-21 0-15,-23-6 0 16,-7-20-1-16,7-13 1 16,-30-14-1-16,-30 0 1 0,-37 7-1 15,-45-13 1-15,-23 13-1 16,-22 7 1-16,-44 6-1 15,-46 14 1-15,8 19-1 16,-30 14 1-16,-8 20-1 16,-7 6 0-16,-15 14 0 15,22 6 0-15,8 13-3 16,23 1 0-16,22-7 0 16,29 7 1-16</inkml:trace>
  <inkml:trace contextRef="#ctx0" brushRef="#br0" timeOffset="1093.51">13307 13120 60 0,'-45'13'30'0,"38"-6"-8"0,7-7 16 0,-15-7-34 16,0-13 0-16,7-7 2 16,1-12 1-16,7-15-9 15,0-19 1-15,-8-20 6 16,8-26 0-16,-22-7-2 15,-8-21 1-15,-22-5-2 16,7-41 0-16,-8 0 0 16,-21-13 0-16,-24 7-2 15,9 0 1-15,-8 19-1 0,7 14 0 16,-30 7 0 0,-22 33 1-16,-22 6-1 0,6 27 0 15,-14 20 0 1,1 20 0-16,-39 20 0 0,1 19 0 15,-1 1 0 1,8 33 1-16,8 0-1 0,7 26 0 16,-30 1 0-16,8-1 0 15,29 28 0-15,-14 19 0 16,29-7 0-16,8 20 0 16,30 0 0-16,0 1 0 15,22-14 0-15,8 6 0 0,7-6 0 16,16 0 0-1,6-19 0-15,1-8 1 0,30-26-2 16,-8-7 0 0,15-6-8-16,7-21 0 0,16-6 0 15,7-33 0-15</inkml:trace>
  <inkml:trace contextRef="#ctx0" brushRef="#br0" timeOffset="1344.25">8155 11153 58 0,'-15'53'29'0,"-45"14"-13"16,45-34 18-16,-8 27-28 0,9 13 0 16,-1-13 3-1,-8 6 0-15,8 1-12 0,30-8 1 16,8-12 7-16,6-14 0 15,46-13-2-15,8-20 1 16,21-7-2-16,16-13 0 16,7-26-3-16,38-20 0 15,-8 6-1-15,30-7 1 16</inkml:trace>
  <inkml:trace contextRef="#ctx0" brushRef="#br0" timeOffset="40361.36">2651 12070 60 0,'-23'13'30'0,"76"40"-17"0,-31-33 31 0,8 0-41 16,15 7 1-16,0-7 1 15,22-14 0-15,0 1-7 16,8-27 0-16,30-6 4 0,-15 6 1 16,-8-20-9-1,15 13 1-15,-7 1-1 0,-38-1 0 16</inkml:trace>
  <inkml:trace contextRef="#ctx0" brushRef="#br0" timeOffset="40633.8">3197 11824 64 0,'-38'7'32'0,"23"0"-17"0,15-7 31 16,15 6-43-16,15 1 0 15,8-1 1-15,14-6 0 16,23 0-6-16,0 0 1 15,7 0 3-15,15 7 0 0,-22 6-2 16,-8 7 0 0,-7 7 0-16,-38 6 1 0,-37 27 1 15,-15 13 0-15,-14 13 0 16,6 7 0-16,-14-13-6 16,7 0 1-16,-7-7-1 15,22-13 0-15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05T20:23:49.566"/>
    </inkml:context>
    <inkml:brush xml:id="br0">
      <inkml:brushProperty name="width" value="0.03333" units="cm"/>
      <inkml:brushProperty name="height" value="0.03333" units="cm"/>
    </inkml:brush>
  </inkml:definitions>
  <inkml:trace contextRef="#ctx0" brushRef="#br0">9422 5681 2432,'-115'-46'1152,"92"92"-3328,69-23 1280</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2-04-18T21:28:31.853"/>
    </inkml:context>
    <inkml:brush xml:id="br0">
      <inkml:brushProperty name="width" value="0.05292" units="cm"/>
      <inkml:brushProperty name="height" value="0.05292" units="cm"/>
      <inkml:brushProperty name="color" value="#FF0000"/>
    </inkml:brush>
    <inkml:context xml:id="ctx1">
      <inkml:inkSource xml:id="inkSrc6">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1" timeString="2022-04-18T21:35:38.913"/>
    </inkml:context>
  </inkml:definitions>
  <inkml:trace contextRef="#ctx0" brushRef="#br0">21309 2351 44 0,'0'-13'22'0,"30"33"-8"0,-30-7 22 16,15 14-33-16,-1 19 1 16,-6 14 1-16,7 20 0 15,0 26-7-15,7-6 1 0,-7 6-3 16,15 14 1 0,-7-14-2-16,7 0 0 0</inkml:trace>
  <inkml:trace contextRef="#ctx0" brushRef="#br0" timeOffset="224.18">21204 3474 53 0,'-8'13'26'0,"68"60"-17"0,-30-53 26 0,0 0-34 16,15 0 1-16,0-6 2 15,-8-8 0-15,1-19-4 16,7-14 1-16,-16 7 2 0,1-19 1 16,0-8-9-1,-7 1 1-15,-1-8-2 0,16 1 1 16</inkml:trace>
  <inkml:trace contextRef="#ctx0" brushRef="#br0" timeOffset="1442.57">23081 1820 41 0,'15'93'20'0,"7"60"-12"0,-22-107 20 16,0 21-28-1,8 26 1-15,7-14-8 0,0 21 0 16,0 6 6-16,7-26 1 0</inkml:trace>
  <inkml:trace contextRef="#ctx0" brushRef="#br0" timeOffset="1663.31">22812 2843 47 0,'-8'0'23'0,"23"27"-11"0,-7-7 30 0,7 6-38 16,15 14 1-16,-8 6 3 15,15 1 1-15,16-20-10 16,-1-8 0-16,8-19 7 16,-8-19 0-1,16-21-2-15,6-20 0 0,-6-13-13 0,14 0 1 16,-7-7-2-1,-1 0 0-15</inkml:trace>
  <inkml:trace contextRef="#ctx0" brushRef="#br0" timeOffset="3512.5">26424 1940 45 0,'-38'0'22'0,"8"39"-8"0,15-25 23 16,0 26-33-16,0 19 0 16,-29 14 3-16,6 20 1 15,1 20-10-15,-8 7 0 0,15 6 6 16,8 14 0-16,-8-7-10 16,-8-7 1-16,16-20-2 15,-1 0 0-15</inkml:trace>
  <inkml:trace contextRef="#ctx0" brushRef="#br0" timeOffset="3733.98">25511 3501 45 0,'-37'13'22'0,"15"33"-3"0,22-26 16 16,0 7-32-16,7 19 1 15,8-6 3 1,7-13 0-16,8 6-8 0,15-13 0 0,15-7 6 31,15-6 0-31,7-14-5 0,23-33 1 0,-23-6-3 32,8-1 1-32</inkml:trace>
  <inkml:trace contextRef="#ctx1" brushRef="#br0">23417 10263 0,'0'0'0,"0"0"0,0 0 0</inkml:trace>
  <inkml:trace contextRef="#ctx0" brushRef="#br0" timeOffset="-1957.36">7220 8928 62 0,'-30'20'31'0,"8"-20"-18"0,22 0 32 0,0 20-41 16,0 13 1-16,0 33 2 16,0 14 1-16,0 26-9 15,22 7 0-15,-15 0 6 16,23 33 1-16,-15-19-3 16,23 12 1-16,-23-13-3 15,7-13 0-15,-14-20-22 16,-8 7 0-16,0-20-1 15,0-7 1-15</inkml:trace>
  <inkml:trace contextRef="#ctx0" brushRef="#br0" timeOffset="110387.33">10772 2385 96 0,'-67'0'48'0,"82"-34"-60"0,22 34 82 0,-22-19-80 16,0 19 1-16,7-20 0 15,8 0 0-15</inkml:trace>
  <inkml:trace contextRef="#ctx0" brushRef="#br0" timeOffset="-115273.05">6352 7267 54 0,'-22'7'27'0,"15"-14"-3"0,7 7 28 0,0-13-45 16,7 6 1-16,8 7 4 15,7 0 0-15,-14 0-15 16,14 0 0-16,-7 0 10 15,23 0 1-15,-8 0-5 16,14 0 1-16,9 0-3 16,-8 7 1-16,14 6-9 15,-6-13 1-15,-8 20 0 16,-8-13 0-16</inkml:trace>
  <inkml:trace contextRef="#ctx0" brushRef="#br0" timeOffset="-114639.45">6367 7380 68 0,'-22'0'34'0,"22"33"-9"0,0-6 17 15,7 26-36-15,8 7 0 16,-15 13 3-16,0 33 0 15,0-6-11-15,0 6 0 16,0 14 8-16,0-7 0 0,0 33-2 16,0 13 1-1,-15 27-2-15,8-13 1 16,-8 13-1-16,8-20 1 16,-8 13-2-16,15 7 0 0,-8 7-1 15,1-20 1 1,-1-1-2-16,1 8 1 0,7-27-1 15,0-1 1-15,0 8-1 16,7-1 1-16,-7-6-1 16,0-7 1-16,0 0-1 15,-7 0 1-15,7-13-1 16,0 7 0-16,0 6 0 16,0-20 1-16,0 7-1 15,0-20 1-15,0 0-1 16,0-20 0-16,7-7 0 0,-7-26 0 15,0 0 0 1,0 0 1-16,0-1-1 0,0-12 1 16,-7-7-1-1,-1-7 1-15,1 0 0 0,-1 0 0 16,1 1 0 0,-1-1 0-16,8 0-1 0,0-6 1 15,0-1-1-15,0 1 1 16,15-7-1-16,15 0 1 15,8-7-1-15,-9-6 0 0,-6-7 0 16,14 0 0 0,23 0 0-16,-23 0 0 0,16 0-6 15,-1 0 0 1,15 0 0-16,-7-14 0 0</inkml:trace>
  <inkml:trace contextRef="#ctx0" brushRef="#br0" timeOffset="-112954.88">4259 7566 71 0,'-23'0'35'0,"23"13"-18"0,0-6 36 15,0 6-47-15,0 14 0 0,-7-7 3 16,-1 6 0-16,1 8-11 15,7 19 0-15,0-27 8 16,0 14 1 0,15 7-3-1,15-14 1-15,14-13-2 16,9 0 0-16,-1-14-1 16,0-6 0-16,16 0-4 15,-23-6 0-15,-15-8-11 16,7 8 1-16,0-7-1 15,-22-1 1-15</inkml:trace>
  <inkml:trace contextRef="#ctx0" brushRef="#br0" timeOffset="-112762.32">4588 7626 74 0,'-38'0'37'0,"23"7"-13"0,15 6 34 16,-7-13-54-16,7 26 0 0,0 1 1 15,-23 33 1 1,16-7-8-16,-1 7 0 0,8 6 5 16,0-13 1-1,8 0-9-15,-1 1 1 0,16-8-2 16,-1-13 1 0</inkml:trace>
  <inkml:trace contextRef="#ctx0" brushRef="#br0" timeOffset="-112442.45">5059 7845 95 0,'-23'27'47'0,"-37"46"-36"0,53-40 48 0,0 13-57 15,-1-19 0-15,16 13 0 16,6-7 1-16,24 0-4 0,-16-13 0 15,16-6 2 1,7-14 1-16,-1 6-1 0,-29-6 0 16,15-26-1-1,8-8 1-15,-16-12 0 0,-14-7 0 16,-16-7-1 0,-7 13 1-16,-22 8-1 0,-1-1 0 15,1 20 0 1,-8 7 0-16,8 13-7 0,14 6 1 15,1 1-1-15,29-1 0 0</inkml:trace>
  <inkml:trace contextRef="#ctx0" brushRef="#br0" timeOffset="-112082.44">5522 7586 90 0,'-37'-20'45'0,"-15"0"-27"0,37 27 41 0,7 6-57 16,-7 14 0-16,0 6 1 15,8 0 0-15,7 7-4 16,0 0 0-16,0 0 2 16,22-14 1-16,-7 1-2 15,-7-7 1-15,14-14-1 16,1-6 1-16,14-6-1 15,-15-8 0-15,-14-19 0 0,-1 7 0 16,-7-14 0 0,0 7 0-16,0 13-1 0,0 6 1 15,0 14 0 1,0 14 0-16,0 12 0 0,0 21 0 16,8-7 0-1,-8 13 0-15,7 0-10 16,8 0 0-16,0-26-1 0,15-1 1 0</inkml:trace>
  <inkml:trace contextRef="#ctx0" brushRef="#br0" timeOffset="-111784.2">5964 7300 85 0,'-23'7'42'0,"1"40"-25"16,14-14 43-1,1 7-56-15,-1 26 0 0,1 0 2 16,7 21 0 0,0-7-8-16,7 6 0 0,8-6 5 15,0-21 1-15,23-5-2 16,6-35 0-16,1-5-1 16,15-21 0-16,-22 0 0 15,14-12 0-15,-15-8 0 16,-22 7 0-16,-7 0-1 15,-23 13 0-15,-15 14-2 16,-37 13 0-16,29 13-24 0,-22 14 0 16,15-1-1-1,1-26 1-15</inkml:trace>
  <inkml:trace contextRef="#ctx0" brushRef="#br0" timeOffset="-110451.69">7616 17099 73 0,'0'6'36'0,"8"47"-18"0,7-39 37 15,0 6-50-15,-15 13 1 16,7-7 2-16,1 8 0 15,7 6-10-15,-1 6 0 16,9 7 7-16,14-13 1 16,1-7-3-16,22-13 0 15,29-7-1-15,8-6 0 16,16-7-1-16,14-7 1 16,0-6-1-16,-7 7 1 15,22-1-1-15,-8 7 0 0,23 0 0 16,8 0 1-16,-1 0-1 15,1 0 0 1,7 7 0-16,15-1 1 0,-8 1 0 16,23-7 0-1,15 6-1-15,-37-6 0 0,6 7 0 16,1 0 0-16,0 6 0 16,8-6 0-16,-1 6-1 15,-29-6 0-15,-1-1 0 16,16 1 1-16,-1-7-1 15,1-7 1-15,14 1-1 16,1 6 1-16,-23-14-1 16,7 1 0-16,8-14 0 15,7 1 1-15,16-7-1 16,-16-7 0-16,1-7 0 0,-8 7 0 16,15 7 0-1,14 0 0-15,1 0 0 16,-15 13 0-16,8 0 0 0,21-13 0 15,1 13 0 1,7-7 0-16,-22 7-1 0,23-6 1 16,-9 12 0-16,-6-5 0 15,7 19 0-15,-45 0 0 16,0 6 0-16,-30 1 0 16,-30 6 0-16,-8 7 1 15,-29 0-2-15,-30 0 0 16,-8 6-6-16,-22-12 1 15,-22-14-1-15,-8-14 1 16</inkml:trace>
  <inkml:trace contextRef="#ctx0" brushRef="#br0" timeOffset="-110223.5">17824 16381 99 0,'-23'-46'49'0,"23"-14"-30"0,0 60 41 0,0 0-57 16,0 0 1-16,8 13 0 15,-8 20 1-15,0 7-7 16,-8 20 1-16,1 13 2 16,-1 7 1-16,1 6-11 0,-8 14 1 15,-15 0-1 1,-7-7 0-16</inkml:trace>
  <inkml:trace contextRef="#ctx0" brushRef="#br0" timeOffset="-109873.4">14653 18201 58 0,'-30'-113'29'0,"38"60"12"0,-16 47 0 0,8 6-33 15,8 6 1-15,-8 8 3 16,-8 25 0-16,1 21-16 16,-1 13 0-16,-7 7 11 15,8 6 0-15,-1 1-11 16,16-21 1-16,-1-13-2 16,8-13 0-16</inkml:trace>
  <inkml:trace contextRef="#ctx0" brushRef="#br0" timeOffset="-109581.1">15042 18248 84 0,'-22'13'42'0,"7"47"-23"0,15-33 35 16,0 6-51-16,7 7 0 15,8 19 1-15,15-12 0 16,0-7-6-16,15-7 1 15,0-13 3-15,7-13 1 0,15-14-2 16,1-13 0 0,-16-13 0-16,-7 0 0 15,-23-14 1-15,-7-13 1 16,-22 7 0-16,-23-13 0 16,7 13 0-16,-22 6 0 15,1 1-3-15,-1 19 0 0,0 7-8 16,15 20 0-16,15 7-1 15,8-7 0-15</inkml:trace>
  <inkml:trace contextRef="#ctx0" brushRef="#br0" timeOffset="-109251.77">15610 18168 82 0,'-37'33'41'0,"97"-92"-21"15,-38 52 33-15,1-13-50 0,-1-7 1 16,1 8 0 0,6-1 1-16,9 6-6 0,-1 8 0 15,1 6 4-15,-9 6 1 16,1 14-2-16,-15 13 0 16,8 7 1-16,-16 13 0 15,-7 14-1-15,-15-1 0 16,-7 14 0-16,-1 6 1 0,1-13-1 15,7-19 1 1,0-8-2-16,0-13 1 0,15-6-1 16,0-14 0-1,8 7-1-15,14-13 1 0,8-7-7 16,7-14 1 0,23-12-1-16,0-7 1 0</inkml:trace>
  <inkml:trace contextRef="#ctx0" brushRef="#br0" timeOffset="-108979.1">16418 18168 79 0,'-22'-6'39'0,"22"-14"-8"0,0 20 17 0,0 0-45 16,0 6 1-16,-8 8 3 15,1 5 1-15,-1 15-8 16,1-1 0-16,-1 7 6 0,1 6 1 15,7-6-2-15,7 0 0 16,16-7-2 0,6 0 0-16,9-13-2 15,37-13 0-15,-8-7-1 16,0-13 0-16,8-7-4 0,-23 0 1 16,1 0-11-16,-8-7 1 15,-15-13 0-15,7-6 0 16</inkml:trace>
  <inkml:trace contextRef="#ctx0" brushRef="#br0" timeOffset="-108812.27">16874 17929 91 0,'-52'-7'45'0,"14"34"-28"0,31-20 51 0,-1 26-63 16,1 20 0-1,7 27 1-15,0 26 0 0,15 7-9 16,0-13 0-16,15 19-11 15,0-13 1-15,15-13-3 16,-1-20 0-16</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2-04-20T21:04:10.449"/>
    </inkml:context>
    <inkml:brush xml:id="br0">
      <inkml:brushProperty name="width" value="0.05292" units="cm"/>
      <inkml:brushProperty name="height" value="0.05292" units="cm"/>
      <inkml:brushProperty name="color" value="#FF0000"/>
    </inkml:brush>
  </inkml:definitions>
  <inkml:trace contextRef="#ctx0" brushRef="#br0">12163 4809 75 0,'-52'40'37'0,"7"66"-33"15,30-66 37-15,-15 20-41 16,-15 20 0-16,-22 26 0 0,7 20 0 15,-15 1 0 1,8 19 0-16,-23 33 0 0,15 20 0 16,0 7 0-1,1-13 0-15,6 13 0 16,1 20 0-16,-15 6 0 0,7 27 1 16,0-6 0-16,0-1 0 15,38 1 0-15,30-8 1 16,14-6-1-16,23-19 1 15,22-8 0-15,1 7 0 0,14-26-1 16,8 13 1-16,15 0-2 16,-8-20 1-16,-15 7-1 15,15 13 1 1,-7-1-1-16,-8 8 1 0,-7 0-1 16,0 6 1-16,-15 7 0 15,0 26 0-15,-23-6-1 16,8-7 1-16,0-6 0 15,-8-1 1-15,1-6-1 16,14-27 0-16,-7-13 0 16,15-6 1-16,-8-48-1 15,23-12 0-15,15-20-1 16,7-14 1-16,45-20-1 16,16-6 0-16,36-13 0 15,-14-14 0-15,14 0 0 16,23-6 0-16,15 6 0 15,22 0 0-15,-22 0 0 16,0 1 0-16,7-8 0 16,-7 21 0-16,-15 19 0 0,-15 20 0 15,-30 14 0 1,-15 40 0-16,-37-1 0 0,-8 27 1 16,-22 20-1-16,-23 33 1 15,-15 1-1-15,1 19 1 16,-16 20-1-16,1 0 0 15,-16 13 0-15,1-6 1 16,-1 0-1-16,16 6 1 0,-1-6-1 16,15-14 1-1,1-13-1-15,44 0 1 0,8-26-1 16,44-20 1 0,16-21-1-16,14-32 1 0,31-27-1 15,44-27 0-15,15-19 0 16,38-28 0-16,15-19 0 15,37-13 0-15,7-14 0 16,38-6 0-16,-23-13 0 16,31-14 1-16,-1-7 0 15,-22 1 0-15,30-21 0 16,0-6 0-16,-15-13-1 16,7-7 1-16,15-27-1 15,-22-6 1-15,7-13-1 16,-22-21 1-16,0-19-1 15,-22-7 1-15,14-27-1 16,-14-39 1-16,-31-14-1 0,-7-33 0 16,-30-6 0-1,8-28 0-15,-30 8 0 0,-38-27 1 16,-44 0-1 0,-8 0 0-16,-30-7 0 0,-15-40 0 15,-23 1 0 1,-21-1 1-16,-31-26-1 0,-29 0 0 15,-31 6 0-15,-29 8 0 0,-38 32 0 16,-52-6 1 0,-53 13-1-16,-29 26 0 0,-15 7 0 15,-61 14 0 1,-21 6 0-16,-23 20 1 0,-30 7-2 16,0 19 1-1,-30-6 0-15,-22 20 0 0,22 14-1 16,-45 5 1-16,0 28 0 15,-14 19 0-15,-16-19-1 16,0 26 1-16,1 13 0 16,-16 7 0-16,-22 20 0 15,22 46 0-15,23 0 0 16,-15 21 0 0,-329 39 0-1,105 27 0-15,81 19 0 16,54 27 0-16,36 14 0 15,38 13 0-15,45 26 0 16,37 14 0-16,8 6-1 16,29 7 0-16,53 13-25 0,15-13 0 15,15 0 0 1,15-66 1-16</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2-04-20T21:06:51.287"/>
    </inkml:context>
    <inkml:brush xml:id="br0">
      <inkml:brushProperty name="width" value="0.05292" units="cm"/>
      <inkml:brushProperty name="height" value="0.05292" units="cm"/>
      <inkml:brushProperty name="color" value="#FF0000"/>
    </inkml:brush>
  </inkml:definitions>
  <inkml:trace contextRef="#ctx0" brushRef="#br0">14900 4052 46 0,'-23'27'23'0,"9"59"-5"16,14-66 24-16,0 13-36 0,7 7 0 15,8 26 3 1,7 7 1-16,16 34-12 0,7 19 0 16,7 20 8-1,30 20 0-15,-14 14-3 0,-1-21 1 16,15-26-2-1,-7 0 0-15,-8 0-3 0,1-21 1 16,-16-12-8-16,-7-40 0 0,-15 13-14 16,-15-27 1-1,-8-6-1-15,-14-20 0 0</inkml:trace>
  <inkml:trace contextRef="#ctx0" brushRef="#br0" timeOffset="253.2">15124 6085 49 0,'15'13'24'0,"15"7"-15"0,-7-7 45 0,-1-13-47 16,0 20 0-16,38 0 3 16,0-20 0-16,15 7-13 15,-8-1 0-15,0 14 10 16,-14-13 0-16,-8 0-3 15,-8-21 1-15,-22-12-2 16,7-14 0-16,-7-13-1 16,8-14 1-16,-8 27-14 15,-8 1 1-15,-7 5-1 0,15 14 0 16</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2-04-20T21:37:33.849"/>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1" timeString="2022-04-20T21:37:34.755"/>
    </inkml:context>
  </inkml:definitions>
  <inkml:trace contextRef="#ctx0" brushRef="#br0">6031 16434 58 0,'15'-73'29'0,"-23"60"-22"16,1 26 30-16,-8 7-31 15,-15 33 0-15,-22 27 3 16,-1 66 1-16,-29 34-12 0,-15 19 0 16,22 20 8-16,0 7 0 15,23-20-2-15,-23 0 1 16,30-27-3-16,23-33 1 15,7-33-1-15,15-46 0 16,30-54-1-16,7-46 0 16,60-47-1-16,45-40 0 15,16-19 0-15,21-27 0 16,-14-27 0-16,29 14 1 0,-30 26-1 16,16 34 0-1,-30 26 0-15,-16 59 0 16,-44 41 0-16,-30 46 0 15,-15 47 0-15,-45 33 0 0,-30 26 1 16,0 27 0-16,0 7 0 16,0-7 0-16,7-40 0 15,16-33 1-15,29-27-1 16,23-39 1-16,60-54-2 16,0-46 1-16,22-47-1 15,15-19 1-15,30-21-2 16,22 14 1-16,1-7 0 0,-38 20 0 15,-15 27 0 1,-37 33 0-16,-16 33 0 16,-21 33 0-16,-24 27 0 15,-14 33 0-15,-22 7 0 16,7 26 1-16,0-6-1 0,22-7 0 16,-14-34 0-16,36-19 1 15,24-53-1-15,44-27 1 16,7-33-1-16,31-27 0 15,-1-39-1-15,1 13 1 16,7-1 0-16,-15 21 0 16,-30 20-1-16,0 19 1 15,-44 27 0-15,-24 34 1 16,-21 32-1-16,-23 34 1 16,-23 13-1-16,8-13 1 15,-15 33-1-15,15-13 1 0,23-20-1 16,37-27 1-16,22-33-1 15,30-20 0-15,15-40 0 16,38-13 0-16,14-7 0 16,1 7 0-16,-1 0 0 15,-29 20 0-15,-31 20-1 16,1 26 1-16,-23 14 0 16,-15 13 0-16,-7 20 0 15,-15-1 0-15,-8 8 0 16,23-1 0-16,0-12 0 15,0-8 0-15,22 1 0 16,0-1 1-16,0 8-1 16,23-1 1-1,-8 40-1-15,8-13 1 16,-16-7-1-16,16 13 0 16,0-6 0-1,29-27 1-15,16-20-1 0,-1-19 0 16,31-27-1-16,22-21 1 15,0 1 0-15,-53 7 0 16,45 19-1-16,-52 7 1 16,-7 40 0-16,-30 27 0 15,-23 39 0-15,-37 34 1 16,-23 26-1-16,-14 7 1 31,66-1 0-31,46-79 0 0,67-73 0 16,45-79 0-16,67-61 0 15,45-32 0-15,22-48-1 16,30-6 0-16,-59 40 0 16,-68 34 0-16,-52 65 0 15,-75 61 1-15,-45 59-1 16,-60 60 1-16,-44 40 0 16,-38 13 0-16,0 7 0 15,0-7 0-15,23-33 0 16,29-33 0-16,45-34-1 15,23-33 1-15,52-53-1 16,38-13 1-16,36-20-2 16,1-20 1-16,-15 20 0 15,-7 0 0-15,-16 27 0 16,-29 19 0-16,-31 34 0 16,8 39 0-16,-29 21 0 15,-9 26 0-15,1 20-3 0,0 26 1 16,15 7-1-16,14 14 1 15</inkml:trace>
  <inkml:trace contextRef="#ctx1" brushRef="#br0">27643 19557 0,'0'0'0,"0"0"0</inkml:trace>
  <inkml:trace contextRef="#ctx0" brushRef="#br0" timeOffset="1619.02">12253 18215 60 0,'-23'0'30'0,"53"6"-15"16,-30-6 31-16,0 0-41 0,0 20 1 15,8 13 4 1,-1 21 1-16,1 19-13 0,-1 13 0 16,-7-6 9-1,15-1 0-15,0-5-3 0,7-15 1 16,-7-12-3-1,8-7 1-15,-1-20-1 0,8-14 0 16,-7-12-1-16,-1-21 0 16,0 0 0-16,-7-19 1 15,0-20-2-15,-7 12 1 0,-1-5-2 16,-7 12 1 0,0 14-18-1,8 13 1 1,-8 20-1-16,22 13 0 0</inkml:trace>
  <inkml:trace contextRef="#ctx0" brushRef="#br0" timeOffset="2191.34">13337 18553 68 0,'-45'-26'34'0,"23"-14"-17"0,14 33 40 0,1-6-51 16,7 13 1-16,-15 0 1 0,7 0 1 16,1 13-12-1,-8 14 0-15,7 13 8 0,1 0 1 16,7 0-5 0,7-7 1-16,1 0-1 0,7 0 0 15,-8 0-1 1,1 1 1-16,7-1-1 0,-15 0 1 31,-8 0-2-31,1-6 1 16,-1-14-3-16,8-13 1 0,-7-7-3 15,7-6 0 1,0 7-1-16,0-8 0 0,0 14 0 16,15-6 1-1,0-1 1-15,7-6 1 16,8-1 2-16,0 1 1 15,15 0 0-15,0 0 0 16,0-7-1-16,-1 13 1 16,-6-6 0-16,-1 6 0 0,1 0 0 15,-8 7 0-15,-8-13 0 16,-7 0 1-16,-8-7 0 16,-7 7 0-16,-15-1 2 15,1 1 0-15,-9 6 1 16,1 14 1-16,-16 6 0 15,8 7 0-15,15 13 0 16,8 7 1-16,7 0-2 16,7 0 0-16,31-7-4 15,22-6 1-15,7-14-1 16,8-6 0-16</inkml:trace>
  <inkml:trace contextRef="#ctx0" brushRef="#br0" timeOffset="5079.18">15820 18972 73 0,'0'20'36'15,"30"-7"-24"-15,-15-19 36 0,7-1-46 16,15-6 1-16,1-7 2 15,22-7 0-15,-8-6-6 16,0 13 0-16,1-13 3 16,-16 6 1-16,8 1-2 0,-23-1 1 15,-7 0-2-15,-15 8 1 16,-15 5-1 0,-15 8 1-16,-14 6-1 0,6 13 0 15,-14 0 0-15,7 0 1 16,0 1 0-16,8 6 1 15,14 6-1-15,8 1 1 16,8 6-1-16,14 0 1 16,8 0-1-16,15 1 1 15,23-1-9-15,6-7 1 0,1-6-2 16,22-13 1 0</inkml:trace>
  <inkml:trace contextRef="#ctx0" brushRef="#br0" timeOffset="5260.32">16515 18846 87 0,'-45'0'43'0,"113"26"-33"0,-38-12 46 0,-8-1-56 0,23 7 1 16,0 6-7-1,22 1 0-15,-22 0-15 16,0-8 1-16,15-5-3 15,-1-14 1-15</inkml:trace>
  <inkml:trace contextRef="#ctx0" brushRef="#br0" timeOffset="5461.55">17031 18779 88 0,'-52'27'44'0,"29"-14"-50"0,23 0 87 16,-15 14-78-16,-14 13 0 15,6 13 0-15,-14-6 1 16,-1-1-6-16,8 7 1 0,8-6-1 16,14-1 1-1,-6-13-21-15,6-13 1 16,8-20-2-16,22-26 1 0</inkml:trace>
  <inkml:trace contextRef="#ctx0" brushRef="#br0" timeOffset="5950.64">17390 17876 67 0,'-7'-13'33'0,"7"19"-20"0,0 8 48 16,7 12-54-16,-7 21 0 15,0 19 3-15,0 34 0 16,0 26-13-16,0-7 0 15,15 21 8-15,8-14 1 16,6-20-4-16,1-13 0 0,0-19-4 16,15-15 0-16,-22-19-9 15,6-13 1-15,-21-14-1 16,-8-13 1-16</inkml:trace>
  <inkml:trace contextRef="#ctx0" brushRef="#br0" timeOffset="6117.02">17143 18666 90 0,'-52'7'45'0,"59"13"-36"15,1-27 55-15,-1 7-62 0,16-6 1 16,7 6-1 0,30 0 1-16,-1 6-21 0,1 8 1 15,8 6 2-15,14-7 0 16</inkml:trace>
  <inkml:trace contextRef="#ctx0" brushRef="#br0" timeOffset="6258">18011 19178 106 0,'-112'33'53'0,"67"0"-60"0,45-46 84 15,0 13-77-15,0 0 0 0,0 0-45 16,15-13 1-1,22-7 43-15,8-13 1 0</inkml:trace>
  <inkml:trace contextRef="#ctx0" brushRef="#br0" timeOffset="6739.71">19088 17995 84 0,'-15'-19'42'0,"7"25"-40"0,8-6 65 0,-7 27-64 16,7 26 1-16,0 33 1 15,0 34 0-15,-8 6-7 16,8 7 0-16,8-7 2 16,14-13 0-16,8-20-20 15,15-7 1-15,-8-19-2 16,23-34 1-16</inkml:trace>
  <inkml:trace contextRef="#ctx0" brushRef="#br0" timeOffset="7028.71">19746 18799 87 0,'-45'0'43'0,"-15"87"-44"0,53-54 72 15,-1 7-68 1,8 13 0-16,15-20 1 0,15 0 1 15,22 0-7-15,-7-19 1 16,15-1 3-16,30-20 0 16,-16-13-2-16,-14-13 1 0,8-7-1 15,-24-6 1 1,-21 6-1-16,-23 0 0 16,-23-6 0-16,-21 12 0 15,-16 21 0-15,0 7 0 16,0 6 0-16,0 0 0 15,0 6-7-15,23 7 0 16,30 1 0-16,22-8 1 16</inkml:trace>
  <inkml:trace contextRef="#ctx0" brushRef="#br0" timeOffset="7389.01">20516 18819 97 0,'-37'7'48'0,"7"53"-42"0,30-40 53 0,0 6-59 0,15-6 0 15,7 0 0 1,8-13 1-16,22-7-2 0,1-14 0 16,-1-6-1-1,-7 0 0-15,-8 1-1 0,8 5 1 16,-15 14-1-1,-8 14 1-15,8 19 0 0,-7 13 0 16,-1 21 2 0,-7 32 0-16,-7 8 2 0,-8 19 0 15,-23 7 2-15,-7 6 0 16,-22 7 1-16,-23-13 0 16,15-40-1-16,8-20 0 0,7-20-4 15,8-33 0 1,-8-33-22-16,22-40 1 0,23-40-2 15,15-40 1 1</inkml:trace>
  <inkml:trace contextRef="#ctx0" brushRef="#br0" timeOffset="7507.62">21010 18932 76 0,'29'60'38'0,"9"46"-44"0,-16-79 57 0,1-7-60 16,14 0 1-16,0 6-1 15,-7-26 1-15</inkml:trace>
  <inkml:trace contextRef="#ctx0" brushRef="#br0" timeOffset="7641.48">21024 18374 66 0,'0'33'33'0,"105"1"-42"15,-67-34 33-15,14 0-24 16,23 0 0-16</inkml:trace>
  <inkml:trace contextRef="#ctx0" brushRef="#br0" timeOffset="7765.64">21742 18587 83 0,'-15'66'41'0,"-44"74"-29"0,51-94 55 31,-7 54-64-31,15-7 1 0,23-14-12 16,14-45 0-1,30-28 6-15,23-19 1 0</inkml:trace>
  <inkml:trace contextRef="#ctx0" brushRef="#br0" timeOffset="8160.31">22408 18992 95 0,'-8'26'47'0,"106"-6"-38"0,-61-26 49 0,15-8-57 15,1-12 0 1,7-7-2-16,29-1 0 0,1 1-14 15,7-7 1 1,-22 1-1-16,-8-1 1 0</inkml:trace>
  <inkml:trace contextRef="#ctx0" brushRef="#br0" timeOffset="8329">22901 18009 82 0,'-44'6'41'0,"29"74"-34"0,15-40 55 0,0 20-59 16,7 33 1-16,-7 6 1 16,8 34 0-16,14 0-7 15,0-20 0-15,31-7-8 0,-1-13 1 16,8-33-3 0,0-33 1-16</inkml:trace>
  <inkml:trace contextRef="#ctx0" brushRef="#br0" timeOffset="8559.91">23732 19012 85 0,'-90'66'42'0,"67"1"-31"0,38-61 52 0,0-6-61 15,23 7 0 1,-1 0 1-16,8-14 0 0,7-13-4 16,1-7 0-1,21-12 2-15,-14 5 0 0,-15 8-1 16,-22-7 1-1,-9 6-1-15,-21 0 1 16,-15 8-1-16,-16 5 0 16,-29 14-2-16,-23 14 0 15,0 12 0-15,1 7 0 16</inkml:trace>
  <inkml:trace contextRef="#ctx0" brushRef="#br0" timeOffset="9168.9">25085 17982 61 0,'-52'13'30'0,"44"-6"5"0,1 20 1 0,-1 32-29 16,1 28 0-16,-16 26 3 15,8 6 0-15,-7 21-13 16,15-7 0-16,-1-27 9 16,8-26 0-16,8-14-4 15,6-19 1-15,9-21-2 16,7-26 1-16,-8-33-1 15,-14-27 0-15,14-33-1 16,-7-13 1-16,0-40-1 16,8 13 0-16,-9 7 0 15,1 6 0-15,0 20-1 16,0 21 1-16,8 26 0 16,-8 26 0-16,7 27-1 15,1 13 1-15,-1 40 0 16,15 34 0-16,8 32 0 0,-7 8 0 15,7 19 0 1,-8-7 1-16,0-19-10 16,1-27 1-16,-1-20 0 15,-14-7 0-15</inkml:trace>
  <inkml:trace contextRef="#ctx0" brushRef="#br0" timeOffset="9338.24">25093 18806 85 0,'0'13'42'0,"29"-26"-27"0,-6 6 43 15,14-6-57-15,23 0 1 0,0 13-14 16,30 0 0-16,-16 6 11 16,16 8 0-16</inkml:trace>
  <inkml:trace contextRef="#ctx0" brushRef="#br0" timeOffset="9608.36">25691 18746 90 0,'-15'60'45'0,"45"33"-35"0,-15-53 49 16,7 6-57-1,8 7 0-15,7 14 1 0,16-7 1 16,-8-7-5-16,7-13 1 16,-15-20 3-16,16-20 0 15,-1-14 0-15,-15-6 0 0,-7-6-3 32,-7-21 0-32,-1-13-11 0,-7-6 0 15,-7 20 0-15,22-1 0 16</inkml:trace>
  <inkml:trace contextRef="#ctx0" brushRef="#br0" timeOffset="9900.06">26461 18713 98 0,'-60'33'49'0,"8"7"-44"0,37-33 61 0,7 13-64 15,1 13 0-15,-1 7 2 16,1-1 1-16,7 1-6 15,0-6 0-15,15-15 3 16,7-5 0-16,8-21-1 0,8-13 1 16,-1-6-4-1,-14-8 1-15,6 8-2 16,-6-1 1-16,-1 7-2 16,-7 7 1-16,0 20-3 15,0 13 1-15,0 6-2 16,0 7 0-16,0-6-11 15,7-7 0-15,-7-13 1 16,8-21 0-16</inkml:trace>
  <inkml:trace contextRef="#ctx0" brushRef="#br0" timeOffset="10080.4">26528 17690 83 0,'-45'-40'41'0,"53"13"-34"0,7 27 65 15,0 20-68-15,7 40 1 0,1 27 2 16,14 52 0 0,-7 40-9-16,7 7 1 0,1 20 3 15,-1-20 0-15,8 7-3 16,-15-14 0-16</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2-04-20T21:40:23.837"/>
    </inkml:context>
    <inkml:brush xml:id="br0">
      <inkml:brushProperty name="width" value="0.05292" units="cm"/>
      <inkml:brushProperty name="height" value="0.05292" units="cm"/>
      <inkml:brushProperty name="color" value="#FF0000"/>
    </inkml:brush>
  </inkml:definitions>
  <inkml:trace contextRef="#ctx0" brushRef="#br0">12933 13478 40 0,'-142'0'20'0,"-7"0"-11"16,111 0 20-16,-7-6-24 0,-7 6 1 15,0 6 2 1,-16 1 1-16,8 6-10 16,-14 1 0-16,-16 5 7 15,23 15 1-15,-16 12-3 0,1 21 1 16,7 19-2-1,1 14 1-15,-1 26-3 0,0-7 1 16,30 21 0 0,8-1 0-16,14 14 0 0,16 7 0 15,14-21-1-15,23 14 1 0,23-20 0 16,44 6 0 0,15 7-1-16,15-13 0 0,30-20 0 15,38-7 1 1,21-26-2-16,9-13 1 15,22-14-1-15,7-20 1 16,30-26-1-16,-22-7 1 0,-1-14 0 16,9-6 1-1,36-26 0-15,-22-1 0 0,-14-6-1 16,6-7 1-16,-21-19 0 16,6-8 0-1,-36-6-2-15,-23-20 1 16,-30-19-1-16,-38-1 1 15,-14-7 0-15,-45-13 0 0,-23-19 0 16,-15 19 0-16,-29-13 0 0,-16 0 0 16,-37-27 0-1,1 20 0-15,-54-6-1 16,-21 13 1-16,-1 0-1 16,-30 20 1-16,1 6-1 0,-23 27 0 15,-30 7 0 1,-22 20 0-16,-1 26 0 0,-14 27 1 15,-23 6-1 1,-14 40 0-16,6 34 0 0,-14 6 0 16,-22 27 0-1,29 19 0-15,0-6-1 0,60 20 1 16,8-13-1-16,30 0 1 16,29-14-6-16,8 0 1 15,52-13-1-15,30-6 0 16</inkml:trace>
  <inkml:trace contextRef="#ctx0" brushRef="#br0" timeOffset="690.15">15461 16600 59 0,'-53'-13'29'0,"24"7"-3"0,14 6 9 0,0 0-31 16,-8 6 1-16,-7 7 3 15,0 7 0-15,8 7-9 0,-1 6 0 16,16 0 7 0,-8 21 1-16,8 12-3 0,-1 14 0 15,8 6-1 1,8 7 0-16,7 0-2 15,-1 7 0-15,9-27-1 16,37-7 1-16,-8-6-8 16,23-14 1-16,-8-19-1 15,23-20 0-15</inkml:trace>
  <inkml:trace contextRef="#ctx0" brushRef="#br0" timeOffset="1031.15">16425 16700 73 0,'-67'27'36'0,"0"26"-18"0,44-47 30 0,-14 14-43 16,15 27 1 0,-8-14 2-16,22 20 0 15,-7-6-11-15,8-14 1 0,22 7 6 16,7-14 0-16,16-6-2 15,14-13 0-15,0-14-1 16,1-6 0-16,-9-20 0 16,-6 0 0-16,7-7-1 15,-38 7 1-15,-22-7 0 16,-22 0 0-16,-1 0-1 16,1 7 1-16,-15 6-1 15,-8 7 0-15,0 7-3 16,23 6 1-16,-1 7-14 15,16 7 0-15,14-7 0 16,31-7 0-16</inkml:trace>
  <inkml:trace contextRef="#ctx0" brushRef="#br0" timeOffset="1363.09">16941 16660 80 0,'0'14'40'0,"-22"39"-36"0,22-40 54 16,-7 0-55-16,14 7 1 0,-7-13-1 15,7 13 1 1,1-7-6-16,-1-6 1 0,-7-1 3 16,0-6 0-1,8-20-2-15,14-6 1 0,-14-7-2 16,7-1 1-16,0 1-1 15,7 7 1-15,1 6-1 16,7 6 0-16,-1 14-1 16,1 14 1-1,0 6 0-15,8 6 1 0,-8 1 0 16,-1-7 0-16,-6 0-10 16,-1 0 1-16,1-1-1 15,-1-19 1-15</inkml:trace>
  <inkml:trace contextRef="#ctx0" brushRef="#br0" timeOffset="1570.26">17285 15438 84 0,'-22'-13'42'0,"29"46"-35"15,1-7 54-15,7 8-59 0,7 39 1 16,16 20 0-16,-1 20 0 15,8 13-4-15,22 7 0 16,-14-7 1-16,6 7 0 0,-14-27-14 16,15-20 1-1,-22 7-1-15,-9-19 1 0</inkml:trace>
  <inkml:trace contextRef="#ctx0" brushRef="#br0" timeOffset="1756.87">17233 16448 84 0,'-45'0'42'0,"75"-34"-37"15,-15 21 57-15,8 0-60 16,14 6 0-16,8 7-1 16,0-6 1-16,29-8-15 15,9 8 0-15,-1-1 2 16,23-6 0-16</inkml:trace>
  <inkml:trace contextRef="#ctx0" brushRef="#br0" timeOffset="2027.71">18213 16428 69 0,'7'26'34'0,"23"27"-15"15,-15-39 36-15,-7-1-48 0,-1 0 1 16,-7-6 3-16,0-7 1 16,0-7-14-16,-7-13 0 15,7 0 10-15,-8-13 0 16,1-13-4-16,-1-14 0 16,1 13-2-16,-1-6 0 15,8 20-6-15,8 0 0 16,7-7-13-16,14 7 1 15,1 6-1-15,15 1 1 0</inkml:trace>
  <inkml:trace contextRef="#ctx0" brushRef="#br0" timeOffset="2313.39">18938 16016 73 0,'-30'20'36'0,"-30"6"-18"0,53-19 38 0,-8 6-51 16,0 14 0-16,7 6 2 0,1 14 1 15,7-1-11 1,15-6 1-16,0-7 6 16,22-13 0-16,23 0-3 0,0-13 1 15,0-21-2 1,-15-6 1-16,7-13 0 0,-15-13 0 16,-7 6-1-1,-22-7 1-15,-23 1 0 0,-15-1 0 16,-15 14-1-16,-15 7 1 15,15 12-4-15,0 21 1 16,38 6-15 0,22-13 0-1</inkml:trace>
  <inkml:trace contextRef="#ctx0" brushRef="#br0" timeOffset="2537.08">19319 14694 95 0,'-22'-40'47'0,"30"80"-40"0,-1-20 56 0,8 13-60 16,0 34 1-16,15 26 3 16,-8 26 0-16,16 14-9 15,7 26 1-15,7 7 4 16,23 1 0-16,-16-1-12 15,16-27 0-15,-22-19-2 16,21-21 0-16</inkml:trace>
  <inkml:trace contextRef="#ctx0" brushRef="#br0" timeOffset="3000.55">18998 17630 89 0,'-45'7'44'0,"60"39"-31"16,0-13 44-16,-8 21-55 0,16-8 0 15,7 21 0 1,7 12 0-16,16 8-5 0,-9-8 0 16,-6 1-18-16,-8-14 0 15,7-6-2-15,-7-33 1 16</inkml:trace>
  <inkml:trace contextRef="#ctx0" brushRef="#br0" timeOffset="3151.65">18706 17557 84 0,'-45'-60'42'0,"53"-13"-51"0,-1 60 73 15,1 0-65-15,14-1 1 16,16 14-36-16,21 7 0 0,1 6 36 15,30 14 0-15</inkml:trace>
  <inkml:trace contextRef="#ctx0" brushRef="#br0" timeOffset="3482.49">19581 17863 87 0,'8'46'43'0,"29"34"-46"0,-29-74 78 0,14 14-73 16,-7 14 0-16,15-1 0 0,-8 0 1 16,-7-13-4-1,0 0 0-15,0-13 3 0,-7-14 0 16,-1-20-1 0,-7 1 0-16,0-27-1 0,-7-14 0 15,-1-6-1 1,8 13 0-16,0 7-1 0,0 7 1 15,15 12-1 1,0 15 1-16,7-1 0 0,16 20 1 0,-16 13-1 31,16 13 1-31,-8 8-5 16,0 6 0-16,-1-7-20 0,9 7 1 16,14-20-1-16,-7-14 0 15</inkml:trace>
  <inkml:trace contextRef="#ctx0" brushRef="#br0" timeOffset="3905.4">20202 17411 99 0,'-45'33'49'0,"120"-26"-65"0,-60-21 101 0,22 8-83 16,8-14 0 0,0-7 1-16,7 1 0 0,1 6-7 15,-1-7 1 1,15 1-8-16,-14-1 0 0,-16 1-2 15,-7-28 1 1</inkml:trace>
  <inkml:trace contextRef="#ctx0" brushRef="#br0" timeOffset="4098.6">20000 16527 83 0,'-52'14'41'0,"67"19"-28"0,7-13 46 0,0 13-55 15,8 7 0-15,30 26 2 16,7 34 0-16,-7 6-8 0,-15 27 0 16,15-20 4-1,-8 7 0-15,1-14-18 0,-1-13 1 16,0-20-1 0,23-27 0-16</inkml:trace>
  <inkml:trace contextRef="#ctx0" brushRef="#br0" timeOffset="4368.37">21099 16069 89 0,'-104'-73'44'0,"29"66"-38"0,52 14 62 15,-7 13-66-15,1 13 1 0,6 27 1 16,8 6 1-1,15 27-6-15,23 20 0 0,21 0 4 16,16 27 1 0,15-7-1-16,22-1 0 0,0 1-1 15,1-7 0-15,-16-26-4 16,-15-27 1 0,16-13-10-16,-16-14 0 15,-15-26-1-15,-14-13 1 0</inkml:trace>
  <inkml:trace contextRef="#ctx0" brushRef="#br0" timeOffset="4529.6">20942 17178 95 0,'-30'27'47'0,"30"-60"-36"0,15 26 54 0,0-6-63 15,8-7 1-15,14 7 1 0,23-7 1 16,7 6-10-1,15 1 0-15,8-7 3 0,-8 14 1 16</inkml:trace>
  <inkml:trace contextRef="#ctx0" brushRef="#br0" timeOffset="4686.62">22243 17251 119 0,'-7'0'59'0,"14"0"-61"0,-7 0 68 16,0-13-96-16,0 13 1 16,30 0-1-16,0 0 1 15</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2-04-20T21:48:31.086"/>
    </inkml:context>
    <inkml:brush xml:id="br0">
      <inkml:brushProperty name="width" value="0.05292" units="cm"/>
      <inkml:brushProperty name="height" value="0.05292" units="cm"/>
      <inkml:brushProperty name="color" value="#FF0000"/>
    </inkml:brush>
  </inkml:definitions>
  <inkml:trace contextRef="#ctx0" brushRef="#br0">13733 3580 77 0,'-104'47'38'0,"-9"72"-29"0,69-72 38 16,-39 39-43-16,-29 21 1 0,-15 12 1 15,-15 14 0 1,-15 20-8-16,45 39 0 0,-30-6 6 16,22 0 0-1,-22 14-3-15,15-8 1 0,15-6-1 16,14 27 0-1,9 0-1-15,21-1 1 0,-6-33-1 16,14 21 1-16,-15-21-1 16,30 0 0-16,8 7 0 15,-1-13 1-15,1 13-1 16,0-26 1-16,7 6-1 16,15-7 1-16,0-19-1 15,0 6 1-15,15 13-1 16,0-33 1-16,7-6-1 0,1 0 1 15,-1-14-1 1,1-7 1-16,-1-6-1 16,8-33 0-16,-7-7 0 15,7-6 1-15,-8-7-2 16,1 6 0-16,14 1-5 0,-15-7 0 16,8 6-6-1,0 7 0-15,0-13-1 0,-7 0 1 16</inkml:trace>
  <inkml:trace contextRef="#ctx0" brushRef="#br0" timeOffset="330.4">11176 9300 76 0,'-15'13'38'0,"15"7"-33"0,15-13 47 0,0-1-49 16,22 14 0-16,-7 14 3 15,15 12 0-15,0 7-7 16,0 0 0-16,0-13 5 16,7 20 1-16,-15-27-2 15,1 7 0-15,-8-27-1 0,0 1 1 16,-8-14-1-16,15-20 0 15,8-20 0 1,-7-20 1-16,-1-6-2 0,0-14 1 16,-7-6-5-1,-7 6 1-15,-8 7-2 0,0 13 1 16</inkml:trace>
  <inkml:trace contextRef="#ctx0" brushRef="#br0" timeOffset="941.6">14661 3115 69 0,'-8'27'34'0,"1"13"-4"0,7-14 10 15,0 21-35-15,-8 13 0 16,8 6 1-16,0 7 0 15,0 14-9-15,0-14 1 0,8 6 5 16,-1-12 0-16,8-1-13 16,0-26 0-16,7-7-1 15,8-13 1-15</inkml:trace>
  <inkml:trace contextRef="#ctx0" brushRef="#br0" timeOffset="1307.83">14930 3009 83 0,'-15'100'41'0,"75"-213"-33"0,-45 93 52 16,15 20-58 0,14 7 1-16,-6-14 0 0,22 7 1 15,-15 0-5 1,-1 20 0-16,1-14 3 0,0 21 0 15,-22 0-1-15,-16 26 0 16,-14 0-1-16,-8 7 1 16,-8-7-1-16,1 13 1 0,-16 1 0 15,16-1 0 1,-1 1 0-16,16-21 1 16,-8 1 0-16,8-8 0 15,7 1 0-15,15-20 0 0,-1 0 0 16,9-7 1-1,14-6-4-15,16 6 1 0,-8-13-12 16,14 0 1-16,-21 0-1 16,29-20 0-16</inkml:trace>
  <inkml:trace contextRef="#ctx0" brushRef="#br0" timeOffset="1487.76">15812 3680 107 0,'-7'-7'53'0,"7"7"-61"16,0 0 73-16,7-13-75 0,8 6 1 16,8-6 0-1,14 0 0-15</inkml:trace>
  <inkml:trace contextRef="#ctx0" brushRef="#br0" timeOffset="1790.27">16336 3009 98 0,'-83'47'49'0,"31"-8"-42"0,45-25 51 0,7-8-57 15,7 14 0 1,16 7 0-16,21-7 1 16,9 20-3-16,29-14 1 0,8 21 0 15,-8-7 0-15,-15-1-1 16,-7 1 0-16,-8 13-1 16,-14-13 1-16,-31 0 0 15,1 0 0-15,-23-13-1 16,-15-14 1-16,-30-13-8 15,8-20 1-15,-16-7-1 16,1-12 0-16</inkml:trace>
  <inkml:trace contextRef="#ctx0" brushRef="#br0" timeOffset="1919.82">16336 3076 78 0,'37'19'39'0,"53"-25"-26"16,-38 6 38-16,-7-13-49 0,22 13 0 15,-7-7-31-15,7 7 1 0,1-20 27 16,7 0 0 0</inkml:trace>
  <inkml:trace contextRef="#ctx0" brushRef="#br0" timeOffset="2508.23">17263 2823 91 0,'-30'0'45'0,"45"7"-47"0,-7 13 74 0,-8 6-69 16,7 14 0-16,0 20 1 15,1-7 0-15,-1 13-5 0,1 1 0 16,-1-7 3 0,8-7 1-16,-7-7-3 0,-1-12 1 15,1-15-1 1,-1-5 1-16,-7-14-1 0,15-14 0 16,-7-5 0-1,-1-1 0-15,-7-20-1 16,15 13 1-16,0 1-1 15,0 6 0-15,-7 0 0 0,14 6 1 16,-7 8 0-16,0 12 0 16,0-6 0-1,0 14 0-15,0-8 0 0,0 8 0 16,15-14 0-16,0-14 0 16,-1-6 0-16,9 1 1 15,-1-8-1-15,-7 0 0 16,-7 1 0-16,-1 6 0 15,-7 0 0-15,0 7 1 16,0 26-1-16,0-6 0 16,0 13 0-16,-8 13 0 0,1 0 1 15,-1 7 0-15,1 0-1 16,-1 0 1-16,1-7-3 16,-1 7 1-16,1-14-22 15,7-19 1-15,-8-1-1 16,8-6 1-16</inkml:trace>
  <inkml:trace contextRef="#ctx0" brushRef="#br0" timeOffset="2718.2">18138 3069 106 0,'-23'93'53'0,"31"40"-67"16,-8-93 95-16,7-7-81 0,-14 13 1 16,7 7-1-16,0-6 0 15,7-1-8-15,8-26 0 16,8 0 0-16,-1-33 1 16</inkml:trace>
  <inkml:trace contextRef="#ctx0" brushRef="#br0" timeOffset="2880.46">18228 3281 102 0,'7'-19'51'0,"53"-21"-48"0,-38 20 59 0,-7 0-62 16,15 20 0-16,0-20-5 16,15 20 1-16,-8 0-19 15,-7 0 0-15,0 0-2 16,0-20 1-16</inkml:trace>
  <inkml:trace contextRef="#ctx0" brushRef="#br0" timeOffset="3038.96">18587 2790 83 0,'-30'33'41'0,"7"40"-36"0,23-46 75 16,0 13-76-1,8 13 1-15,-1 7 2 0,-7 26 1 16,8-20-11-1,-1 1 1-15,1 6 1 0,7-13 1 16,15-21-3-16,7-19 1 0</inkml:trace>
  <inkml:trace contextRef="#ctx0" brushRef="#br0">18908 3109 95 0,'-22'6'47'0,"67"-32"-29"0,-23 13 37 0,15 6-54 16,8-26 1-16,0 19 0 16,8-6 0-16,-1 14-3 15,0-14 1 1,1 20 2-16,-16 0 1 0,15 7-1 16,-14 12 1-16,-8 15 0 15</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2-03-30T21:33:45.303"/>
    </inkml:context>
    <inkml:brush xml:id="br0">
      <inkml:brushProperty name="width" value="0.05292" units="cm"/>
      <inkml:brushProperty name="height" value="0.05292" units="cm"/>
      <inkml:brushProperty name="color" value="#FF0000"/>
    </inkml:brush>
  </inkml:definitions>
  <inkml:trace contextRef="#ctx0" brushRef="#br0">21294 16162 58 0,'-8'7'29'0,"23"26"-12"0,-15-26 29 0,8 19-41 16,-8 14 0-16,0 0 2 16,7 6 0-16,-7 7-8 15,8 1 0-15,-1-1 6 16,1 0 0-16,-1-13-3 0,8-7 1 16,-15-6-3-1,7-8 0-15,-7 1-5 0,0-6 1 0,-7-14-10 31,0-14 0-31,-1-12 0 16,1-14 0-16</inkml:trace>
  <inkml:trace contextRef="#ctx0" brushRef="#br0" timeOffset="298.81">21189 16302 62 0,'-37'-7'31'0,"37"-26"-20"15,15 19 39-15,7-6-47 0,-7-6 1 16,7 6 2-16,8 0 0 15,8 0-6-15,-1 13 0 16,-7-6 5-16,15 13 0 16,-15 7-2-16,0 6 1 15,7-6-2-15,0 13 1 16,-14 6-2-16,-1 7 0 16,-14 1 0-16,-1 6 0 15,-7-1 0-15,8 15 0 16,-23-1 1-16,-8 0 0 15,-7-7 0-15,-7 1 0 16,7-14-1-16,0-6 1 0,8-7-1 16,-1-7 0-16,1 0-12 15,7 0 1-15,8-6-1 16,21 0 0-16</inkml:trace>
  <inkml:trace contextRef="#ctx0" brushRef="#br0" timeOffset="548.48">21690 16454 67 0,'-7'-6'33'0,"-1"-14"-10"0,8 20 26 16,0 6-44-16,8 1 0 15,-8 6 1-15,15 7 0 16,-1 7-9-16,9-1 1 16,14 1-1-16,1 6 0 15,-8-6-3-15,7-7 0 16</inkml:trace>
  <inkml:trace contextRef="#ctx0" brushRef="#br0" timeOffset="780.95">22094 16448 85 0,'-23'13'42'0,"-7"-13"-29"0,16 7 45 0,-9 13-56 16,-7 6 0-16,0 14 1 15,8 13 1-15,-8-6-5 16,0-14 0-16,8 0 3 15,7 0 0-15,7 0-2 16,8 7 1-16,0 13-12 16,15 1 0-16,0-1-1 15,8 7 1-15</inkml:trace>
  <inkml:trace contextRef="#ctx0" brushRef="#br0" timeOffset="1597.57">21339 15305 63 0,'-23'13'31'0,"8"87"-9"0,15-67 23 0,0 0-41 16,15 14 1-16,0 13 2 16,15 6 0-16,-8-6-10 15,16 6 1-15,-16-12 6 0,1-1 0 16,-1-7-4 0,-7-13 0-16,8-6-8 15,-9-20 0-15,-14-7-1 16,-7-20 1-16</inkml:trace>
  <inkml:trace contextRef="#ctx0" brushRef="#br0" timeOffset="1849.56">21339 15544 52 0,'7'0'26'0,"15"-20"-4"0,-7 14 12 16,8-1-28-16,7 0 1 15,0 7 3-15,0 0 1 0,7 7-13 16,-7 0 1-1,-8 6 9-15,8 7 0 0,-7-7-3 16,-8 27 0-16,-8 13-1 16,-7 7 0-16,0 0-2 15,-7 0 1-15,-8-7-2 16,-8 0 1-16,1-20-1 16,7 0 0-1,-8-6-8-15,1-14 0 0,7-6 0 16,0-7 0-16</inkml:trace>
  <inkml:trace contextRef="#ctx0" brushRef="#br0" timeOffset="2068.75">21787 15790 72 0,'-22'-20'36'0,"29"27"-17"0,1-7 27 16,-1 13-41 0,23 7 0-16,0 0 0 0,7 13 1 15,1 0-9-15,-1 7 1 0,16-13-4 16,-9-1 0 0,-6-6-3-16,7 0 1 0</inkml:trace>
  <inkml:trace contextRef="#ctx0" brushRef="#br0" timeOffset="2224.27">22154 15677 80 0,'-30'13'40'0,"0"27"-22"0,15-7 45 0,0 1-61 16,-8 25 0-16,-6 1 0 15,-9 20 0-15,8 0-3 16,8-1 0-16</inkml:trace>
  <inkml:trace contextRef="#ctx0" brushRef="#br0" timeOffset="3801.18">21069 14468 65 0,'8'7'32'0,"22"53"-15"0,-15-34 33 0,0 21-47 15,15 6 0-15,-8 13 1 16,8 7 0-16,-8 0-6 16,1 7 0-16,14-20-3 15,-14-7 1-15,-1-13-2 16,0-27 0-16</inkml:trace>
  <inkml:trace contextRef="#ctx0" brushRef="#br0" timeOffset="4229.5">21077 14747 59 0,'-38'0'29'0,"38"-60"-14"15,8 34 19-15,-1-1-29 0,8 1 0 16,0-1 1-16,15 0 1 0,0 14-10 16,8 13 1-1,-1 7 5-15,8-1 1 0,7 21-3 16,-14 6 0-1,-9 0 0-15,-6 14 0 0,-16-1-1 16,-7 1 1 0,-7-7 0-16,-1-7 0 0,1-13 0 15,-1 7 1 1,1-8-2-16,7-5 1 0,7-8 0 16,8 1 0-1,8 0-1-15,-1-1 0 0,-7 1 0 16,15 6 0-16,0 1 0 15,-8 5 1-15,1 1-1 16,-8 7 0-16,-8-7 0 16,1 6 0-16,-16 1 0 15,-7-7 0-15,-7 0 0 16,-23 0 0-16,0 0 0 16,15 0 1-16,-7-7-2 15,0 0 0-15,7 1-15 16,15-8 0-16,7-6 0 15,23 0 1-15</inkml:trace>
  <inkml:trace contextRef="#ctx0" brushRef="#br0" timeOffset="4520.21">21451 14322 63 0,'-8'7'31'0,"38"32"-23"0,-15-19 45 0,-7 7-49 15,14 19 1-15,-7 21 1 16,7 6 0-16,-7 20-8 15,0 0 0-15,0 0 2 16,0-13 0-16,0-21-2 16,0-5 0-16</inkml:trace>
  <inkml:trace contextRef="#ctx0" brushRef="#br0" timeOffset="4870.68">21742 14780 75 0,'-30'14'37'0,"1"25"-25"0,29-25 32 16,-8 6-42-16,1 6 0 0,7-6 0 16,0 7 1-1,7-7-5-15,1-7 1 0,-1-6 2 16,15 6 0-1,1-13-3-15,7 0 1 0,-8 0-1 16,8-7 0 0,-15 1-1-16,0 6 1 0,0-7 0 15,-7 7 0 1,-8 0 1-16,14 7 1 0,1-1 0 16,0 8 1-1,-7-1-1-15,7 0 1 0,7 0-6 16,1-6 1-16,7-7-1 15,-23 0 1-15</inkml:trace>
  <inkml:trace contextRef="#ctx0" brushRef="#br0" timeOffset="5159.46">22056 14727 69 0,'0'27'34'0,"23"-7"-20"0,-16-7 35 0,1 7-46 16,-1 6 0-16,1-6 1 15,-1-6 0-15,-7-1-5 16,0 0 0-16,0-13 4 16,8-13 0-16,-1-7-3 0,1 0 1 15,-1-6-2-15,1 6 1 16,-1 6-2-16,-7 8 0 15,15 6 0-15,0 6 0 16,0 8 1-16,15-1 1 16,-15 7-4-16,7 0 1 15,1-14 0-15,-8 1 0 16</inkml:trace>
  <inkml:trace contextRef="#ctx0" brushRef="#br0" timeOffset="5376.46">22086 14016 64 0,'-15'27'32'0,"30"6"-10"16,0-13 21-16,0 27-39 16,8 26 0-16,-1-7 1 15,1 20 0-15,14 1-7 16,15-1 0-16,-14-6 0 15,-8 0 0-15,7-21-2 16,-15-5 1-16</inkml:trace>
  <inkml:trace contextRef="#ctx0" brushRef="#br0" timeOffset="5558.83">22498 14455 76 0,'-38'13'38'0,"16"7"-26"0,22 0 37 16,0 20-44-16,15 20 0 16,7 6 0-16,8-6 1 15,0 0-9-15,15-7 0 16,0-7 6-16,-8 1 0 16</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2-04-20T21:48:34.445"/>
    </inkml:context>
    <inkml:brush xml:id="br0">
      <inkml:brushProperty name="width" value="0.05292" units="cm"/>
      <inkml:brushProperty name="height" value="0.05292" units="cm"/>
      <inkml:brushProperty name="color" value="#FF0000"/>
    </inkml:brush>
  </inkml:definitions>
  <inkml:trace contextRef="#ctx0" brushRef="#br0">19447 3275 246 0,'-8'60'3'0,"8"-14"-2"16,0 1 1-16,15-8-2 16,8-12 1-16,14-7-1 15,0-13 1-15,16-1-3 16,-8-6 0-16,7-6-6 16,-15-1 1-16,-7 0-1 0,-15-13 0 15</inkml:trace>
  <inkml:trace contextRef="#ctx0" brushRef="#br0" timeOffset="167.72">19297 3448 112 0,'0'-14'56'0,"142"-26"-49"0,-97 27 62 15,15-13-69-15,22 6 1 16,15-20-11-16,0 7 1 15,16-7 8-15,-9 6 1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1-11-17T22:36:52.610"/>
    </inkml:context>
    <inkml:brush xml:id="br0">
      <inkml:brushProperty name="width" value="0.05292" units="cm"/>
      <inkml:brushProperty name="height" value="0.05292" units="cm"/>
      <inkml:brushProperty name="color" value="#FF0000"/>
    </inkml:brush>
  </inkml:definitions>
  <inkml:trace contextRef="#ctx0" brushRef="#br0">10312 15581 254 0,'0'-3'505'15,"-8"3"113"-15,8 0 95 0,0 0-102 0,-7 0-64 16,1 0 12-16,-3 3 24 0,9-3 34 15,-7 4 8-15,-1 4-43 0,1-2-94 0,0 7-84 16,-1-5-77-16,1 8-38 0,-1 5-17 16,2-1-75-16,-2 5-197 0,0 3 0 0,1 7 0 15,7-6 0-15,-7 4 0 0,7-4 0 0,0 0 0 16,7-4 0-16,-7 0 0 0,7 0 0 16,9 0 0-16,-10-5 0 0,2-3 0 0,7 0 0 15,-1-5 0-15,1 0 0 0,0-3-51 16,0-6-540-16,0-3-225 0,-1-3-351 0,0-6-220 15,2 1 37-15,7-5 156 0,-2-7 249 16,8 3 403-16</inkml:trace>
  <inkml:trace contextRef="#ctx0" brushRef="#br0" timeOffset="405.54">10651 15864 106 0,'-6'8'479'0,"-1"-3"123"16,-3 3 87-16,10-4-30 0,-7 0-153 0,7 0-96 16,-7 1-33-16,1-2 18 0,6 2 32 15,0-1 49-15,-9 1 31 0,9 1-21 0,0 4-52 16,-7-1-57-16,7-1-76 0,-7 4-69 0,7 1-42 16,0-1-23-16,0 4-14 0,0-3-14 15,0 3-60-15,0 1-79 0,0-5 0 0,7 6 0 16,0-11 0-16,2 6 0 0,4-5 0 15,-6-3 0-15,10-2 0 0,-3-3 0 0,1-3 0 16,-1-2 0-16,1-7 0 0,-1 3 0 0,2-4 0 16,-1 1 0-16,-8-4 0 0,0-1 0 15,0 1 0-15,-7-1 0 0,9-3 0 0,-9 7 0 16,0-4 0-16,-9 1 0 0,2 4 0 16,0 3 0-16,0 1 0 0,-8 3 0 0,6 1 0 15,-4 4 0-15,5 4 0 0,-7 1 0 0,8-2 0 16,0 2 0-16,-1 4 0 0,8-6-81 15,-7 6-278-15,7-5-179 0,0-4-198 0,7 4-256 16,1-4-276-16,-1 0-2 0,0 0 132 16,16 0 205-16,-10-4 290 0</inkml:trace>
  <inkml:trace contextRef="#ctx0" brushRef="#br0" timeOffset="623.74">10968 15931 164 0,'0'13'632'15,"0"-1"185"-15,0 0 161 16,0 0 59-16,0 1-160 0,0-5-123 0,0 5-99 0,-7-1-105 16,7 1-103-16,0-1-109 0,0 0-105 15,0-3-71-15,7 0-46 0,-7-2-35 0,8-1-26 16,-1-6-20-16,1 0-15 0,6-6-10 16,0-1-8-16,2-7-8 0,-1 2-22 0,-1-4-38 15,-6-1-82-15,6 0-130 0,1 1-142 0,-7-5-162 16,-1 0-146-16,1-4-128 0,0 5-156 15,-8-5-49-15,6 0 91 0,2-4 143 16,-1 4 194-16</inkml:trace>
  <inkml:trace contextRef="#ctx0" brushRef="#br0" timeOffset="4186.11">11256 15560 80 0,'0'-12'466'0,"0"9"150"0,0-7 118 16,-7 7 28-16,7 6-125 0,-7 2-32 0,0 3-41 16,7 4-21-16,-8 6-26 0,1 3-63 15,-1 3-85-15,1 6-77 0,1 3-70 0,6 4-50 16,-10 0-37-16,10 5-30 0,-7 3-26 15,7-3-25-15,7 0-21 0,-7-1-15 0,10-4-9 16,-4-4-6-16,1 0-4 0,1-3-24 16,-1-5-54-16,1-4-105 0,-1-5-135 0,0-4-191 15,0 1-202-15,-7-9-225 0,0-4-190 16,0 0 3-16,0-4 132 0,0-9 197 0,-7 1 268 16</inkml:trace>
  <inkml:trace contextRef="#ctx0" brushRef="#br0" timeOffset="4356.59">11132 15922 152 0,'-8'13'781'0,"8"-9"250"16,-8 1 139-16,1-2 52 0,7-3-340 0,7 0-299 15,-7 5-219-15,16-5-123 0,-10-5-66 16,9 5-66-16,7-3-50 0,2-2-32 0,-3 1-21 16,8-6-69-16,0-1-119 0,2-1-218 15,-10-1-296-15,8-4-392 0,2-3-119 0,-9-1 35 16,14 0 180-16,-5 1 280 0</inkml:trace>
  <inkml:trace contextRef="#ctx0" brushRef="#br0" timeOffset="4709.99">11714 15665 2 0,'0'-20'438'0,"0"-2"192"16,0 6 149-16,-8 2 116 0,8 6-112 15,-13 1-43-15,6 2-83 0,-2 10-73 0,-5-2-93 16,-2 6-112-16,1 4-93 0,2 4-85 15,5 3-53-15,-7 5-26 0,8 4-10 0,0 4-7 16,-1 0-12-16,8 5-15 0,-7-1-18 16,7 0-16-16,7 1-17 0,1-4-11 0,-1-1-8 15,0-1-4-15,0-2-21 0,1-6-49 0,0 7-116 16,5-11-143-16,-13 0-209 0,8 1-222 16,-1-5-270-16,-7-3-160 0,9-1 17 15,-2-8 155-15,-7 0 213 0,7-4 305 0</inkml:trace>
  <inkml:trace contextRef="#ctx0" brushRef="#br0" timeOffset="4857.19">11603 16039 371 0,'8'-13'537'0,"-8"5"66"0,8-1 2 0,5-3-189 16,-5 4-175-16,-1-4-140 0,9 3-113 15,-9 1-116-15,0 0-204 0,9 0-178 0,-10 3-62 16,1 1 11-16,1 0 69 0</inkml:trace>
  <inkml:trace contextRef="#ctx0" brushRef="#br0" timeOffset="5313.02">11574 16039 192 0,'-16'3'714'15,"10"2"260"-15,-1-5 183 0,7 0 72 0,-8 0-249 16,8 0-220-16,0 0-207 0,0 0-147 15,8 0-120-15,-8-5-89 0,7 2-65 0,-1 3-48 16,10-5-33-16,-1 1-23 0,-8 0-12 0,16 0-10 16,-10 0-19-16,11 4-51 0,-10-4-138 15,2-5-215-15,4 5-282 0,-4-4-388 16,-2 0-230-16,0 0 11 0,2-1 156 0,-1 1 256 16,6 0 393-16</inkml:trace>
  <inkml:trace contextRef="#ctx0" brushRef="#br0" timeOffset="5576.13">11863 15952 142 0,'0'16'593'0,"-8"1"164"0,-1-5 117 15,2 5 22-15,7-5-152 0,-7 4-139 16,7-3-68-16,0 4-42 0,-7-5-65 0,7 5-81 16,0-4-77-16,0-5-76 0,0 0-57 15,0-4-26-15,0 1-7 0,0-5 4 0,0 0 4 16,0-5 0-16,0 1-8 0,0-4-18 15,0-5-23-15,7 1-23 0,-7-4-17 0,0-2-11 16,0 2-7-16,7-1-5 0,-7 5-2 0,7-5-3 16,2 5-8-16,-9 3-27 0,8-3-57 15,-2 4-125-15,1 0-147 0,1 0-203 16,7-1-205-16,-8-1-232 0,0 4-170 0,10-3 12 16,-4-4 149-16,2 5 204 0,7-1 277 15</inkml:trace>
  <inkml:trace contextRef="#ctx0" brushRef="#br0" timeOffset="5831.26">12076 15902 508 0,'-7'17'791'0,"-1"-1"209"0,1 1 146 0,-1-1-134 16,-6-4-176-16,5 5-176 0,2-5-167 15,0 1-118-15,7 4-115 0,-6-5-95 0,6 0-66 16,6 0-41-16,-6 1-25 0,7-4-15 0,9-1-8 16,-8-4-5-16,6-4-1 0,1 0-2 15,-1 0 0-15,0-8 0 0,1 1 0 16,1-6 0-16,-1-1 0 0,-8 2 0 0,0-4 2 15,0 3 1-15,-7-4 1 0,0 5 8 0,0-5 6 16,-7 5 2-16,0 0 0 0,0 0-2 0,-8 3-6 16,6-1-7-16,-4 4-3 0,4 1-5 15,-5 1-2-15,0 4-25 0,6 4-69 16,-7-4-125-16,9 5-193 0,-2-2-238 0,-1-3-305 16,9 0-259-16,0 0-24 0,9 0 128 15,5-3 210-15,1-2 315 0</inkml:trace>
  <inkml:trace contextRef="#ctx0" brushRef="#br0" timeOffset="6257.88">12297 15944 395 0,'0'16'709'0,"-8"-4"167"0,8 1 132 16,0-5-102-16,0 4-158 0,0-3-120 0,0 3-90 16,0 1-82-16,0-1-83 0,0 0-78 0,0 0-87 15,8 1-56-15,-8 0-34 0,0 0-20 16,0-1-18-16,0-4-20 0,0-3-18 0,0-2-14 15,7 2-11-15,-7-5-5 0,9-5-3 16,-2 2-1-16,0-10 0 0,0 1-3 0,0-1-1 16,2 0-2-16,-3-3 0 0,1-1-1 15,8 1 0-15,-7 3 0 0,-1-4 0 0,1 5 0 16,-1 4 0-16,0-4-1 0,2 7 1 0,-3 1-1 16,1 4 1-16,-7 0 1 0,8 4 9 15,0 4 8-15,-8 1 9 0,7-1 7 0,-7 4 2 16,0-3-4-16,7-1-9 0,0 0-9 0,-7-3-7 15,7-2-4-15,2 2-3 0,-2-5 1 16,0 0-1-16,0-5-1 0,1-3 0 16,0 4-1-16,-2-4 0 0,2 0 0 0,-1-1 1 15,0 1-1-15,1 4 1 0,-1-4 0 0,0 3-1 16,0 5 1-16,-7 5-1 0,10-1 0 0,-4 4 0 16,-6 0 0-16,7 5-1 0,-7 3-14 15,0-3-38-15,0-1-123 0,8 1-200 16,-8-1-314-16,0-8-473 0,0-4-225 0,0 0 3 15,7-13 148-15,1-3 290 0,-2-9 477 16</inkml:trace>
  <inkml:trace contextRef="#ctx0" brushRef="#br0" timeOffset="6794.92">13020 15702 155 0,'0'-12'561'0,"-6"8"179"0,-2-5 172 0,0 5 47 16,8 0-120-16,-7 4-104 0,7 4-94 0,0 5-111 16,0 3-112-16,-7 4-80 0,7 9-84 0,0 5-66 15,0 3-47-15,0 4-37 0,7 5-32 16,-7-5-25-16,7-4-19 0,-7 0-12 0,8 1-9 15,0-6-3-15,-2-3-5 0,-6-4-28 16,7-4-69-16,1-5-128 0,-1-3-177 0,-7-9-212 16,9-4-232-16,-9-4-261 0,0-5-87 15,0-4 80-15,7-4 171 0,-7-3 238 0,0-6 322 16</inkml:trace>
  <inkml:trace contextRef="#ctx0" brushRef="#br0" timeOffset="6958.37">13020 15677 567 0,'-6'-4'892'0,"6"4"218"15,0 4 149-15,0-4-181 0,0 0-253 16,0 5-257-16,6-5-192 0,1 4-134 0,1-4-85 16,-1 0-61-16,9 4-41 0,-2-4-24 15,2-4-15-15,5 4-11 0,-7 0-51 0,1 0-112 16,8 0-176-16,-16-4-218 0,8 4-257 0,-7 0-296 16,-2 4-88-16,2 0 85 0,-8 0 177 15,0 4 242-15</inkml:trace>
  <inkml:trace contextRef="#ctx0" brushRef="#br0" timeOffset="7082.69">13081 15819 82 0,'-16'16'593'0,"2"1"176"0,5-5 125 16,2-4 34-16,-1 0-241 0,8-3-216 15,8-5-159-15,-1 0-117 0,2-5-75 0,5-3-68 16,2-4-107-16,4-1-122 0,2-3-175 16,-7-5-270-16,8 1-243 0,-1-5-46 0,7 0 51 15,-6-5 142-15,0 2 257 0</inkml:trace>
  <inkml:trace contextRef="#ctx0" brushRef="#br0" timeOffset="7475.6">13338 15607 534 0,'-6'21'760'15,"-4"-1"172"-15,3 1 142 0,0 4-159 0,0-1-153 16,0 1-128-16,7 5-126 0,0-1-115 16,-8 0-108-16,8 0-110 0,8 0-75 0,-8-4-44 15,7 5-26-15,-7-6-14 0,7-3-9 16,0-1-4-16,0-3-4 0,3-1 0 0,-4-3-1 15,-6-5-1-15,7 1 1 0,-7-6 2 0,0-3 0 16,0 0 0-16,0-3 1 0,0-2-1 16,-7-3 1-16,7-4 0 0,0-5 0 0,0 1 0 15,0-1 1-15,0 0 0 0,0 1 0 16,0-1 1-16,7 1 1 0,1-5 2 0,0 8 5 16,-1-4 4-16,0 1 3 0,7 4 3 15,1-1 0-15,-8 1-3 0,17 4-4 0,-10-1-3 16,0 1-5-16,1 0-3 0,-1 4-1 0,1 4-1 15,1 0-2-15,-1 0 2 0,-8 4 0 16,0 0-1-16,0 5 2 0,-7-1-1 0,0 4 3 16,-7 4 0-16,0-3-1 0,-8 3-1 15,-1 5 0-15,4-4-1 0,-5-2-3 0,-5 4 1 16,0-3-15-16,8-4-60 0,-9 1-111 0,8-9-164 16,1 0-203-16,7-4-248 0,0-4-299 15,7-5-83-15,7-7 77 0,7-1 163 16,1-5 244-16</inkml:trace>
  <inkml:trace contextRef="#ctx0" brushRef="#br0" timeOffset="8011.18">13869 15718 19 0,'-8'-13'499'15,"2"2"217"-15,6-1 217 0,-15 3 145 0,7 5-139 16,-5 0-95-16,-3 8-147 0,0 0-173 0,2 9-140 16,-1 3-110-16,2 9-86 0,-3 0-51 15,2 8-28-15,-1 5-17 0,8-1-18 0,-2 0-18 16,9 1-17-16,0-1-15 0,9 0-10 16,-2-7-6-16,8-2-5 0,-1-7-1 0,2 0-3 15,5-8 0-15,-5-1-4 0,5-7-14 0,1-5-22 16,-7-5-41-16,0 1-63 0,6-9-72 15,-12 1-42-15,5-5-15 0,-7 4 21 16,1-3 55-16,-8-1 72 0,0 1 58 0,-8-1 60 16,1 5 70-16,0 0 78 0,0-1 60 15,-2 5 38-15,2 4 11 0,-1 0-21 0,8 0-50 16,-6 4-45-16,6 0-34 0,0-5-30 0,6 5-27 16,2 0-20-16,-1 0-11 0,2-3-6 15,-2 3-4-15,7 0-2 0,-6 0-12 0,6 0-44 16,-7 0-111-16,8 0-146 0,-7 0-214 15,-1 0-229-15,-7 0-256 0,0 0-170 0,0 0 17 16,7-5 157-16,0 5 215 0,-7 0 285 16</inkml:trace>
  <inkml:trace contextRef="#ctx0" brushRef="#br0" timeOffset="8159.12">13943 15905 57 0,'-15'14'607'0,"9"-2"220"0,-2 1 165 16,-7 3 89-16,8-4-213 0,0 5-213 15,7-1-173-15,0 1-142 0,-9 0-106 0,9-5-82 16,0 0-66-16,9 0-48 0,-9-3-59 0,7 1-82 15,0-7-149-15,0-6-169 0,1-3-215 16,0-1-265-16,-2-7-153 0,9-6 43 16,0-1 120-16,-1-8 198 0,3 0 290 0</inkml:trace>
  <inkml:trace contextRef="#ctx0" brushRef="#br0" timeOffset="8451.34">14099 15740 364 0,'0'-5'681'15,"0"0"164"-15,0 5 154 0,0 5-66 0,0 3-151 16,0 9-113-16,0 0-93 0,0 0-106 0,0 8-98 15,-8-5-91-15,8 5-85 0,0 0-60 16,-7 0-39-16,7 0-26 0,0-4-20 0,0-1-15 16,0-3-9-16,0-5-9 0,0-3-7 0,0-5-4 15,7-4-3-15,1 0-1 0,-2-4-1 16,2-9-1-16,-1-3-2 0,9-5-1 16,-10-3-1-16,10-1-2 0,-2-5 0 0,1-3 0 15,-8 4 0-15,8 0 3 0,-1 4 2 0,-4 4 1 16,2 4 1-16,-5 9 0 0,2 4 0 0,-1 4 0 15,-1 4 0-15,0 4 2 0,0 9 0 16,0 4 0-16,-7 0-1 0,9 8-1 16,-3-5-2-16,-6 1-1 0,7 0-2 0,-7 0-23 15,0-3-53-15,7-2-110 0,-7-4-125 0,0-3-184 16,0-1-168-16,0-3-176 0,-7-5-190 16,0-4-73-16,1 4 94 0,-3-8 150 0,-5 0 211 15</inkml:trace>
  <inkml:trace contextRef="#ctx0" brushRef="#br0" timeOffset="8576.89">14172 15893 599 0,'-6'0'861'0,"-2"0"174"0,-1 4 96 16,2-4-246-16,7 5-292 0,0-5-245 15,7 3-171-15,2-3-94 0,5 0-89 16,8-3-150-16,-7-2-188 0,9 1-270 0,-5-4-329 16,5 0-105-16,-3-5 60 0,1 1 149 15,2-5 251-15</inkml:trace>
  <inkml:trace contextRef="#ctx0" brushRef="#br0" timeOffset="8771">14422 15545 501 0,'-13'0'903'0,"-3"-5"201"15,9 0 115-15,1 5-157 0,6 0-296 0,0 5-265 16,6 3-158-16,1 4-89 0,9 6-52 16,5 3-59-16,2 8-55 0,-2 0-41 15,1 12-26-15,9 1-11 0,-8 3-5 0,-3 5-2 0,2 0-1 16,-7 0-1-16,2 4-5 0,-11-1-30 15,1-1-80-15,-14-4-128 0,1-2-232 16,-11 0-396-16,-12-4-310 0,-8-6-74 0,-8 1 58 16,-14 1 201-16,-14 1 387 0</inkml:trace>
  <inkml:trace contextRef="#ctx0" brushRef="#br0" timeOffset="13962.9">10666 16421 36 0,'0'-14'488'0,"-7"11"158"16,7-5 123-16,-8 8 69 0,2 3-142 0,-1 5-64 15,-10 6-41-15,10 3-13 0,-8 11-18 16,1 1-48-16,6 8-65 0,-6 5-67 0,5 5-63 16,2-3-50-16,0 2-46 0,7 4-44 15,7-5-141-15,-7 2-36 0,7-2 0 0,10-3 0 16,-3-1 0-16,0 1 0 0,1-5-185 0,-1 1-487 16,3-9-539-16,4-9-266 0,-6-4-58 15,15-7 150-15,-1-13 326 0,16-9 530 16</inkml:trace>
  <inkml:trace contextRef="#ctx0" brushRef="#br0" timeOffset="16299.01">11012 16828 184 0,'0'-9'534'0,"0"1"145"0,0 8 104 16,-7-5-72-16,7 5-141 0,0 5-102 0,0-1-35 15,0 4-9-15,7 4 21 0,-7 6 9 16,-7-3-48-16,7 12-86 0,0-4-81 15,0 2-87-15,0 1-64 0,0-2-41 0,0 6-24 16,7-5-13-16,-7 0-28 0,0-5-83 0,0 2-128 16,7-6-197-16,-7-4-243 0,0-4-336 15,0-4-154-15,0-4 21 0,0-4 148 16,10-4 223-16,-10-8 347 0</inkml:trace>
  <inkml:trace contextRef="#ctx0" brushRef="#br0" timeOffset="16455.93">11005 16753 443 0,'-7'-12'727'0,"0"4"134"0,-1-2 68 16,1-2-181-16,7 4-261 0,-8-1-180 16,8 1-123-16,0 3-63 0,8 2-37 0,-8-2-44 15,7 5-26-15,1 5-68 0,-1-2-99 16,0 2-149-16,0 7-249 0,0-4-271 0,3 1-66 16,3-1 38-16,-5 2 122 0,14-2 237 15</inkml:trace>
  <inkml:trace contextRef="#ctx0" brushRef="#br0" timeOffset="16753.89">11199 16885 43 0,'0'4'598'0,"0"2"199"15,0-6 138-15,0 0 89 0,0 3-204 16,0 0-179-16,6 3-109 0,-6 2-83 16,0 0-75-16,0 0-83 0,0 1-84 0,7-1-83 15,-7 0-52-15,0 1-29 0,8-1-18 0,-8-4-9 16,7 0-6-16,1-4-2 0,-1 0-4 15,-7 0-1-15,7-4 0 0,7 0-2 16,-5-4 1-16,-3-1 0 0,1 1 1 0,2-4 1 16,-1-1-3-16,6 5-1 0,-7 0 0 0,0-1 0 15,1 6-1-15,-1-3 2 0,0 2 0 0,0 8-1 16,-7-4 2-16,8 6 2 0,-8 0-1 16,9 4 2-16,-9-3-1 0,0 6-2 15,5-4-3-15,-5 4-1 0,0-1-2 0,0 0-47 16,0-4-96-16,0 0-172 0,0-3-225 0,0-1-342 15,0-4-270-15,-5 0-48 0,-4-4 108 16,18-1 195-16,-9-3 331 0</inkml:trace>
  <inkml:trace contextRef="#ctx0" brushRef="#br0" timeOffset="16955.37">11507 16881 10 0,'9'14'593'15,"-9"-2"279"-15,0 4 209 0,6 4 141 16,-6-2-214-16,0 6-218 0,0 1-234 0,0 0-178 15,0 8-121-15,0 1-84 0,0-1-59 0,0 0-42 16,0-1-29-16,7 3-21 0,-7-2-11 16,8-8-7-16,-8-1-5 0,8 1-16 15,-8-4-60-15,7-4-91 0,-7-5-140 0,0 1-186 16,0-5-223-16,-7-4-278 0,7-4-145 0,0-8 36 16,-8-1 138-16,8-8 216 15,0-3 329-15</inkml:trace>
  <inkml:trace contextRef="#ctx0" brushRef="#br0" timeOffset="17204.87">11507 17013 276 0,'-7'-11'758'0,"7"2"216"0,0-3 126 0,0-4-26 15,7 4-293-15,2-5-227 0,-3-1-168 16,9 7-98-16,0-7-68 0,0 5-60 16,7 2-59-16,0 2-45 0,-8 6-27 0,8-2-14 15,1 0-7-15,-7 10-2 0,-3 0 1 0,-6 2 20 16,9 6 20-16,-16-1 25 0,6 10 20 15,-12-1 16-15,6-1-5 0,-8 9-12 0,-7-4-18 16,9 3-18-16,-10-3-17 0,2 1-14 16,-9-5-10-16,8 0-8 0,1-1-5 0,-8-3-3 15,7-5-28-15,-1-9-64 0,3 2-101 0,-3-5-124 16,16-8-177-16,0-4-159 0,0-5-157 16,0-3-199-16,8-1-74 0,7-4 89 15,0 3 145-15,0 2 203 0</inkml:trace>
  <inkml:trace contextRef="#ctx0" brushRef="#br0" timeOffset="17406.04">11743 16889 26 0,'7'0'509'16,"3"6"192"-16,-4-3 155 0,1 0 116 15,-7 7-165-15,8-3-101 0,-8 3-98 16,8-2-83-16,-8 4-88 0,0 5-89 0,0-1-77 16,7 1-80-16,-7-2-59 0,0 7-40 0,6-6-28 15,-6 1-19-15,8-4-17 0,-1-4-12 16,8 3-7-16,-8-8-7 0,9-4-4 0,-2 0-4 15,1-4-46-15,0 0-101 0,-1-9-146 0,3 1-215 16,-4-6-272-16,2-2-323 0,-1-2-101 16,-6-1 57-16,6-6 174 0,1-4 258 15</inkml:trace>
  <inkml:trace contextRef="#ctx0" brushRef="#br0" timeOffset="17605">12076 16438 94 0,'-7'-5'643'0,"7"5"243"0,-8 5 155 15,1-2 44-15,-1 10-204 0,8-1-200 16,0 9-160-16,0 0-100 0,0 3-62 0,8 10-64 16,-8-1-89-16,15 9-77 0,-8-2-51 15,0 7-34-15,0-2-19 0,9-3-13 0,-10 3-7 16,1-4-4-16,2 1-5 0,-2 0-25 16,-7-4-59-16,8-1-91 0,-8-7-119 0,0-5-179 15,0-5-179-15,0-4-201 0,0-4-234 0,-8-3-28 16,1-6 114-16,-9-3 173 0,10-7 245 15</inkml:trace>
  <inkml:trace contextRef="#ctx0" brushRef="#br0" timeOffset="17766.27">11972 16881 413 0,'0'-8'868'16,"-6"3"289"-16,-2 5 181 0,8-3-101 0,0-2-248 16,8 1-312-16,-2 4-263 0,2-3-166 15,6 3-93-15,1-5-59 0,8 5-42 0,-1 0-27 16,0 0-17-16,-1 0-20 0,1 5-68 15,2-5-152-15,-3 0-253 0,1-5-338 0,9 0-412 16,-10-3-126-16,8 1 63 0,1-2 214 16,7-8 321-16</inkml:trace>
  <inkml:trace contextRef="#ctx0" brushRef="#br0" timeOffset="18515.62">12880 16583 377 0,'0'-17'601'0,"0"-5"126"0,-6 10 87 0,-2 4-179 16,-1 0-74-16,-4 3-97 0,6 5-52 16,-9 5-36-16,2 7-41 0,-1 1-46 0,0 3-40 15,0 1-28-15,0 8-13 0,8 0 0 16,0 4-5-16,-1 4-15 0,1 4-30 0,7 1-26 16,0 3-36-16,7-3-33 0,-7 3-30 0,8-4-17 15,6 1-11-15,-7-4-5 0,1-1-19 16,1-1-59-16,4-6-98 0,-5-1-129 15,-1-8-184-15,1-1-189 0,-1-4-189 0,0-8-201 16,-7 1-29-16,0-5 114 0,0 0 172 16,0-9 234-16</inkml:trace>
  <inkml:trace contextRef="#ctx0" brushRef="#br0" timeOffset="18688.32">12630 17026 147 0,'-8'-8'636'15,"8"0"171"-15,-7 0 131 0,7-4 42 0,0 3-232 16,0 1-180-16,7-4-119 0,-7 4-100 15,8 3-90-15,6-3-83 0,0 4-70 0,1-1-52 16,1 2-30-16,5-2-19 0,2 0-51 16,-2 2-126-16,2 3-174 0,-1-4-238 15,0 0-335-15,7-2-167 0,-5 0 27 0,-3-4 130 16,8 1 219-16,0 1 330 0</inkml:trace>
  <inkml:trace contextRef="#ctx0" brushRef="#br0" timeOffset="18907.5">13131 16828 412 0,'0'12'692'0,"-8"-4"141"16,2 4 93-16,-2 4-152 0,0-3-188 0,1 5-140 16,1-2-86-16,-1 1-59 0,-2 4-54 15,9-5-61-15,-7-3-63 0,7-1-53 0,0-4-34 16,0 0-18-16,0-3-9 0,0-5 10 16,0-5 16-16,7 0 10 0,-7-6 6 0,9-1 0 15,-2-1-14-15,-7-3-16 0,6-5-11 16,-6 4-6-16,7-5-4 0,1 6-1 0,0-1-20 15,-8 5-45-15,14-1-92 0,-7 1-124 16,0 0-127-16,3 4-136 0,-4-1-136 16,8 6-151-16,-6-2-53 0,6 2 45 0,-6-2 117 15,7 5 166-15</inkml:trace>
  <inkml:trace contextRef="#ctx0" brushRef="#br0" timeOffset="19189.2">13332 16823 147 0,'0'8'554'0,"6"1"153"0,-6-1 115 16,-6 0 17-16,6 1-127 0,-10-1-97 15,3 0-51-15,0 6-21 0,0-8-45 0,0 8-76 16,-1-1-77-16,1-1-81 0,-1 1-78 0,1-1-61 16,7 4-39-16,0-4-27 0,0-3-20 15,7 2-14-15,-7-1-8 0,15-3-8 0,-7-2-3 16,6-5-4-16,10 0 0 0,-11-5-2 16,10-2 1-16,-9-3-3 0,8-1 0 0,1-1 0 15,-9-5 1-15,1 5-1 0,1-6 2 0,-10 3 0 16,-6-2-1-16,0 4 1 0,0 0-1 15,-6 1 0-15,-10 4-1 0,1-1 0 16,1 1-1-16,-2 3-16 0,-6 5-35 0,1 0-75 16,6 5-98-16,-6 0-116 0,4-5-140 0,10 3-120 15,0 1-117-15,0-4-171 0,7 0-131 16,7-4 44-16,7 1 102 0,3-7 170 0,4 2 258 16</inkml:trace>
  <inkml:trace contextRef="#ctx0" brushRef="#br0" timeOffset="19591.3">13559 16835 211 0,'7'8'605'0,"2"2"199"0,-9 2 189 16,0-1 17-16,0-2-80 0,0 1-125 16,0-4-127-16,0 4-144 0,0-3-126 0,0 3-124 15,0 2-85-15,0 1-51 0,0-1-26 16,-9 0-17-16,9 1-15 0,0-1-16 0,0-4-10 16,0 0-10-16,0 0-6 0,0-4-23 0,0 1-25 15,0-2 0-15,9-3 0 0,-9-3 0 16,6-6 0-16,1 1 0 0,10-8 0 0,-10-1 0 15,7 1 0-15,1 0 0 0,-1-1 0 16,1-1 0-16,-1 1 0 0,2 5 0 0,-1-1 0 16,-1 5 0-16,-7 0 0 0,9 4 0 0,-10 4 0 15,2 0 0-15,-1 4 0 0,-7 1 0 16,9 3 0-16,-9 0 0 0,5 0 0 0,-5 1 0 16,9 0 0-16,-9-1 0 0,0-5 0 15,0 2 0-15,7 0 0 0,-7-2 0 0,7 2 0 16,-7-5 0-16,9 0 0 0,-3-5 0 0,1 5 0 15,9-3 0-15,-9-2 0 0,-1 5 0 16,2-5 0-16,-1 5 0 0,2 0 0 0,-2 0 0 16,0 0 0-16,0 5 0 0,-7 0 0 15,8 3 0-15,-8-4 0 0,8 4 0 0,-8-3 0 16,0 3 0-16,0 0 0 0,0-4-169 0,0 0-385 16,0-4-282-16,0 0-398 0,0 0-182 15,6-4 51-15,1-13 183 0,8 1 287 0,7-6 436 16</inkml:trace>
  <inkml:trace contextRef="#ctx0" brushRef="#br0" timeOffset="19842.37">14261 16686 57 0,'0'-5'485'0,"0"2"181"0,0-2 134 0,0 1 80 16,0 0-170-16,0 4-54 0,0 0-65 15,8 4-12-15,-8 0-32 0,0 9-55 0,0 4-71 16,0 3-87-16,0 10-98 0,0 0-67 0,-8 6-46 16,8 1-33-16,0 2-28 0,0-3-22 0,-9 2-18 15,9-2-12-15,0-3-6 0,0 2-18 16,0-6-41-16,0-4-97 0,9-9-139 16,-9-4-197-16,0-7-204 0,8-5-237 0,-8-9-249 15,0-3-38-15,0-4 116 0,0-5 183 16,7-4 259-16</inkml:trace>
  <inkml:trace contextRef="#ctx0" brushRef="#br0" timeOffset="20032.91">14223 16629 300 0,'-7'-13'748'15,"0"8"259"-15,0 2 198 0,-1-2 7 16,8 5-224-16,0-4-232 0,0 4-215 0,8 0-165 16,-1 0-130-16,7 4-77 0,3-4-55 15,4 5-41-15,1-5-33 0,1 3-19 0,-3 2-13 16,2-5-7-16,2 5-2 0,-3-2-27 15,1 2-59-15,-7-5-114 0,8 0-125 0,-9 0-178 16,-7 0-153-16,8 0-156 0,-8 0-181 16,1-5-106-16,-8 5 72 0,0 0 131 0,0 0 193 15,-8 5 285-15</inkml:trace>
  <inkml:trace contextRef="#ctx0" brushRef="#br0" timeOffset="20155.71">14364 16694 81 0,'-16'17'610'0,"2"0"232"15,-1-4 198-15,8-6 93 0,1-2-186 16,-3 3-213-16,2-3-199 0,7-5-184 0,7 4-131 15,2-4-103-15,4 3-63 0,2-6-83 0,-1 3-131 16,10-9-216-16,-3 1-289 0,1-4-401 16,0-1-130-16,1-4 33 0,0 0 172 15,6-4 270-15</inkml:trace>
  <inkml:trace contextRef="#ctx0" brushRef="#br0" timeOffset="20572.62">14792 16487 60 0,'-8'16'605'15,"-6"1"241"-15,0-1 192 0,6 1 109 0,-7 4-169 16,9 1-182-16,-4 3-182 0,3 3-156 0,0 4-116 16,0 6-117-16,7 1-86 0,0-3-56 15,-7 5-32-15,7-3-23 0,7 0-15 16,-7-1-6-16,0-4-5 0,0-1-4 0,0-2-2 16,0-8-20-16,7-2-39 0,-7-3-68 0,0-9-77 15,0-8-84-15,0-4-97 0,0-4-70 16,0-5-12-16,-7-7 34 0,7-7 66 15,-7 2 105-15,7-7 107 0,-8-6 77 0,8 2 48 16,0-6 36-16,0 0 43 0,0 2 55 16,8 2 59-16,-8 8 55 0,7 1 34 0,0 4 17 15,0 5-5-15,10 0-18 0,-11 2-14 16,9 1-19-16,0 5-31 0,6 4-36 0,-6-1-35 16,-1 5-41-16,9 0-30 0,-8 4-17 0,7 4-7 15,-8 0 25-15,9 5 27 0,-15 3 33 16,7 1 27-16,-9 4 22 0,2-1-8 0,-8 1-11 15,0 3-18-15,0 0-15 0,-14 2-12 16,6-2-15-16,-7-2-16 0,2 2-12 0,-11-3-14 16,2-1-13-16,7-4-10 0,-8 1-34 0,2-4-76 15,6-6-124-15,8-3-193 0,0-3-271 16,7-6-387-16,7-4-201 0,0-7 1 16,15 0 137-16,1-5 247 0,-1-1 408 0</inkml:trace>
  <inkml:trace contextRef="#ctx0" brushRef="#br0" timeOffset="21037.2">15079 16586 9 0,'9'10'560'0,"-9"2"221"0,0 4 202 16,0-4 153-16,-9 10-178 0,4-7-140 15,-4 6-144-15,1 4-151 0,-6 1-119 0,7 2-114 16,-1-2-102-16,1 3-73 0,-1-1-49 0,8-3-32 16,0 1-17-16,0-5-8 0,8-1-5 15,-1-3-3-15,1-5-1 0,6 1-1 0,1-10 0 16,-1 2-1-16,2-5 0 0,-1-5 0 0,6 2 0 15,-5-10 1-15,-2 5 0 0,-7-5 0 16,7-3 1-16,-5-1 1 0,-2 1 0 0,0-2-1 16,-7 2 2-16,9-1 1 0,-9 1 0 0,0-1 1 15,0 5-1-15,6-5-1 0,-6 9-1 16,0-5 0-16,0 6-1 0,0-1 0 0,0 3 1 16,0-3-1-16,0 4-1 0,7 4 0 15,1-5-1-15,-8 5-1 0,7 0-24 0,1 0-55 16,-2 0-92-16,2 0-103 0,-1 5-139 15,2-5-128-15,-1 4-93 0,-2-1-73 0,-6 7-63 16,0-7-40-16,7 6 29 0,-7-6 80 16,0 2 145-16,0 3 207 0,0 0 346 15,-7 0 299-15,1 1 227 0,6 3 154 0,-17-4 106 16,10 1-12-16,-1-1-40 0,2 0-33 16,-2 1-46-16,1-1-99 0,-1 0-130 0,8 0-118 15,-7 1-121-15,7 4-81 0,-6-6-45 0,6 3-24 16,0 2-13-16,0-4-10 0,0 5-6 15,0-5-4-15,6 0-14 0,-6 0-55 0,0-3-103 16,7-2-126-16,1-6-181 0,-1-2-187 16,7-3-190-16,-6-8-205 0,8-2-47 0,-2-2 102 15,1-8 162-15,-1-2 230 0</inkml:trace>
  <inkml:trace contextRef="#ctx0" brushRef="#br0" timeOffset="21357.52">15420 16608 55 0,'7'-22'625'0,"0"5"240"0,0 5 192 0,-7 4 120 16,7 3-187-16,-7 5-184 0,10 0-162 0,-10 9-131 15,0 4-81-15,0 4-81 0,0 3-51 16,0 9-23-16,0 4-178 0,0 0-99 16,0 2 0-16,0 2 0 0,0-8 0 0,6 3 0 15,-6-3 0-15,0-4 0 0,0-3 0 0,0-6 0 16,7-3 0-16,-7-9 0 0,7-1 0 0,1-6 0 16,6-6 0-16,-6-7 0 0,6-10 0 15,1 2 0-15,9-10 0 0,-11-3 0 16,10 1 0-16,-9-7 0 0,1 9 0 0,-1 2 0 15,2 4 0-15,-8 6 0 0,-1 9 0 0,7 10 0 16,-7 3 0-16,2 8 0 0,-3 4 0 0,1 6 0 16,0 6 0-16,-7 0 0 0,8 5 0 15,1 1 0-15,-3 0 0 0,-6-2 0 16,8 1 0-16,-1-4 0 0,-7 0 0 0,7-5 0 16,-7-4 0-16,0 1-90 0,-7-7-312 0,7-2-159 15,-7-4-170-15,-7-4-206 0,-10-4-225 16,2-1-52-16,1-3 104 0,-10-4 175 0,9-1 247 15</inkml:trace>
  <inkml:trace contextRef="#ctx0" brushRef="#br0" timeOffset="21489.14">15458 16794 269 0,'-17'5'791'15,"3"-2"237"-15,7-3 141 0,14 0 15 0,0-3-303 16,7-2-267-16,9 2-216 0,6-5-132 0,8-2-101 16,0 3-84-16,0-6-82 0,8 5-107 15,-9-4-159-15,1-6-192 0,-7 6-235 16,-1-5-283-16,0 0-149 0,-5 1 44 0,-3-5 140 15,-5 0 215-15,-10 1 310 0</inkml:trace>
  <inkml:trace contextRef="#ctx0" brushRef="#br0" timeOffset="21670.41">15878 16433 51 0,'0'-12'681'15,"-9"-2"293"-15,9 6 233 0,-7 0 162 0,7 4-247 16,0 0-258-16,7 8-240 0,2 5-200 16,-3 2-142-16,1 8-95 0,10 1-68 15,4 5-49-15,1 7-34 0,0 6-17 0,0 4-10 16,-8 4-4-16,9 3-2 0,-7 6-1 0,-9-2-1 15,-1 4 0-15,2-2-1 0,-16 3-2 0,2-4-3 16,-10-4-31-16,-5 0-99 0,-10-9-194 16,-12 5-325-16,-10-8-518 0,-5-5-239 15,-9-4-23-15,-7-4 140 0,8-5 301 0,1-4 509 16</inkml:trace>
  <inkml:trace contextRef="#ctx0" brushRef="#br0" timeOffset="30889.06">8296 17679 221 0,'0'-9'732'0,"-7"5"241"16,0-5 177-16,7 6 90 0,-8 3-267 0,-6 0-211 15,6 3-192-15,-6 10-136 0,-2 4-129 0,2 8-82 16,-8 8-49-16,1 4-30 0,-3 8-25 16,2 6-24-16,1 0-20 0,-9-3-74 0,14 2-1 15,-6-4 0-15,8-5 0 0,-1-7 0 16,2-6 0-16,4-1 0 0,9-7 0 0,-7-12 0 16,14 0 0-16,-7-11 0 0,9-7 0 0,4-5 0 15,2-6 0-15,-1-9 0 0,8-7 0 16,-6-5 0-16,7-3 0 0,-10-5 0 0,10-4 0 15,-1 0 0-15,-6 3 0 0,5 2 0 16,1 8 0-16,2 3 0 0,-4 9 0 0,-4 8 0 16,5 9 0-16,-5 8 0 0,-3 8 0 0,4 4 0 15,-4 9 0-15,2 8 0 0,-7 4 0 16,-1 9 0-16,0-1 0 0,0 4 0 0,0 1 0 16,-7 0 0-16,10-5 0 0,-10-4 0 15,5-5 0-15,-5 2 0 0,0-5-119 0,0-8-190 16,0-4-198-16,-5-2-203 0,-5-7-250 0,-4-4-296 15,0-4-20-15,-1 0 122 0,1-3 196 16,-3-6 279-16</inkml:trace>
  <inkml:trace contextRef="#ctx0" brushRef="#br0" timeOffset="31016.82">8201 17911 7 0,'-7'5'622'16,"-1"-2"252"-16,0 7 170 0,8-7 78 0,0 1-272 15,0 0-297-15,16 0-244 0,-9 0-166 16,14-4-77-16,2 0-37 0,6 0-19 0,8 0-82 15,-6-8-145-15,5 4-227 0,-5-3-359 16,-3-3-208-16,1 2-21 0,0-4 97 0,9-1 209 16,-9-4 349-16</inkml:trace>
  <inkml:trace contextRef="#ctx0" brushRef="#br0" timeOffset="31472.76">8747 17703 10 0,'-15'0'637'0,"1"0"294"0,-1 9 184 0,8-5 117 15,-1 1-213-15,0 3-244 0,8 0-237 16,0 9-145-16,0-1-87 0,0 5-77 16,8 7-68-16,-8 2-49 0,8 7-36 0,-8-4-25 15,7 1-21-15,0 2-13 0,-7-2-7 0,8-1-5 16,-8-3-3-16,8-2-1 0,-8-7 1 0,0 0-1 16,0-9 3-16,0 1 0 0,0-10 1 15,-8-3 0-15,8-3 2 0,0-10 0 0,0-4 0 16,-8-3 1-16,8-5 0 0,0-3-2 15,8-6 0-15,-8 1-2 0,8-1-1 0,-8-3-2 16,6 4-1-16,1-5 0 0,1 5 1 0,6 0-1 16,-6 4 1-16,6 4 1 0,2 0-1 15,6 0 2-15,-8 8-1 0,1 1 1 0,7-1-1 16,-8 9 0-16,9 0-1 0,-8 4 0 16,-7 4 0-16,6 8-1 0,-7 0 1 0,0 4-1 15,-7 5 1-15,0 4 0 0,0 5 0 0,-7-2 1 16,0 1 2-16,-7 4 24 0,-1-4 25 0,0 3 31 15,9-2 35-15,-11-5 30 0,3-1-149 16,7-3 0-16,-1 0 0 0,8-5 0 16,-7-4 0-16,7 5 0 0,7-1 0 0,-7-4 0 15,8 0 0-15,-1 5 0 0,7-4 0 0,3-1 0 16,-11 1 0-16,16-1 0 0,-14 0 0 0,6-4 0 16,0 1-355-16,1-2-629 0,-7 2-412 15,8-10-133-15,-3 5 72 0,2 0 232 16,7 0 380-16,2-3 462 0</inkml:trace>
  <inkml:trace contextRef="#ctx0" brushRef="#br0" timeOffset="32130.6">9264 17691 403 0,'0'-4'500'0,"7"-1"132"0,-7 5 59 16,0-3-74-16,0 3-34 0,0 0 39 0,0 0-3 15,0 3-2-15,0 2-35 0,0 7-81 0,0 10-96 16,0 2-100-16,0 9-91 0,8 5-62 16,-8-2-44-16,0 6-34 0,7 0-27 0,-7-5-22 15,7 1-13-15,0-1-8 0,1-7-27 0,0-6-78 16,5-8-130-16,-5-3-202 0,-1-9-227 15,2-4-281-15,-9-8-271 0,7-1-30 16,-7-7 132-16,0 0 195 0,0-4 289 0</inkml:trace>
  <inkml:trace contextRef="#ctx0" brushRef="#br0" timeOffset="32389.39">9293 17729 474 0,'-7'-17'749'16,"7"4"171"-16,-7 5 125 0,7-1-141 15,0 1-230-15,7 0-150 0,0 4-117 0,8-4-82 16,-1-1-60-16,8 1-45 0,-6 4-37 15,7 0-33-15,-3 0-21 0,10 4-16 0,-6 0-13 16,5 4-14-16,-8 0-17 0,2 4-19 0,-2 5-17 16,-6 3-15-16,0 1-9 0,-8 4-4 15,1 4-1-15,-1-1 0 0,-14 6 3 0,-1-1 14 16,1-1 12-16,-14 6 6 0,-2-5 2 16,0 0 2-16,2 0-16 0,-9-5-10 0,0-2-7 15,0-2-6-15,10-3-3 0,-3-4-2 0,0-5-23 16,8-4-70-16,1-8-123 0,-1 1-184 0,15-10-228 15,-7-4-305-15,14-8-282 0,-7-5-35 16,23 2 111-16,-2-6 198 0,9-3 311 16</inkml:trace>
  <inkml:trace contextRef="#ctx0" brushRef="#br0" timeOffset="32640.05">9691 17645 59 0,'10'9'633'0,"-10"-1"210"0,0 4 168 16,0 1 123-16,-10 12-230 0,10 0-169 15,-7 8-131-15,0 4-111 0,7 0-87 0,-8 5-82 16,8-4-87-16,8-1-63 0,-1-4-43 0,0 0-33 16,8-7-23-16,9-6-12 0,-11-7-3 15,10 0 3-15,-2-10 3 0,1-6 2 0,9-2-58 16,-10-8-10-16,-5-2 0 0,6-7 0 16,-8-3 0-16,1 0 0 0,0-4 0 0,-1 0 0 15,-7-4 0-15,1-1 0 0,-8 1 0 0,0 0-16 16,0 0-275-16,0 4-200 0,0 0-227 15,0-1-274-15,-8 5-303 0,8 5-14 16,0-1 126-16,8 5 213 0,0 3 300 0</inkml:trace>
  <inkml:trace contextRef="#ctx0" brushRef="#br0" timeOffset="32881.98">10105 17559 34 0,'-7'12'644'15,"-2"1"252"-15,4-5 173 0,5 0 111 0,0 0-240 16,0-4-222-16,0 0-196 0,5-4-138 15,4 0-93-15,-2 0-87 0,9-4-81 0,-3 0-54 16,3 0-33-16,5-4-19 0,-5 4-11 16,5-4-8-16,-5 3-19 0,-2 5-55 0,1-4-73 15,-1 4-99-15,1-4-137 0,-6 4-114 16,-3 0-59-16,-6 0-42 0,7 0-7 0,-7 0 45 16,-7 4 47-16,7 0 61 0,0 1 96 15,-6 3 115-15,-3 0 116 0,9 0 104 0,-7 4 66 16,7 1 28-16,-8 3-22 0,1 1-71 15,0 4-116-15,-1 0-109 0,1 0-93 16,-1 4-47-16,2 3 24 0,-2-3 82 0</inkml:trace>
  <inkml:trace contextRef="#ctx0" brushRef="#br0" timeOffset="33041.03">10194 17911 335 0,'-16'29'606'0,"2"-4"178"0,0-1 153 16,-2 1 47-16,-6-3-34 0,8-2-83 0,-9 2-92 16,1-6-135-16,7-4-143 0,1 5-163 0,7-9-110 15,0 0-70-15,-1-4-50 0,1 1-104 16,14-5 0-16,1 0 0 0,-1-5 0 0,7-3 0 15,2 0 0-15,5-5 0 0,0 1 0 0,2-1-31 16,7 2-175-16,-8-1-144 0,8-6-192 16,-8 6-197-16,0-5-234 0,0 4-251 0,0 1-15 15,0 4 134-15,-7-1 194 0,7 1 271 16</inkml:trace>
  <inkml:trace contextRef="#ctx0" brushRef="#br0" timeOffset="33454.9">10430 18036 35 0,'-15'25'612'0,"1"0"273"0,7-5 219 15,-9-3 204-15,3-9-181 0,3 0-177 16,-4-8-209-16,6 0-176 0,2-4-175 0,6-4-133 16,0-5-88-16,0-2-121 0,0-6-48 15,0-4 0-15,6-1 0 0,-6-3 0 0,8 0 0 16,-1-4 0-16,0 0 0 0,3-5 0 0,-4 0 0 16,1 2 0-16,1 2 0 0,0 1 0 15,-1 4 0-15,-1 4 0 0,2 9 0 0,-1 3 0 16,8 5 0-16,-8 4 0 0,0 8 0 15,2 0 0-15,5 8 0 0,-7 1 0 0,8 7 0 16,0 1 0-16,-8 9 0 0,10-6 0 0,-5 6 0 16,-5-1 0-16,10-5 0 0,-3 1 0 15,-7 1 0-15,9-10 0 0,-10 6 0 0,1-11 0 16,0 2 0-16,-7-9 0 0,10 0 0 16,-10 0 0-16,7-8 0 0,-7-4 0 0,0-1 0 15,0-6 0-15,0-11 0 0,6 1 0 0,-6-9 0 16,0-3 0-16,0-4 0 0,0-4 0 0,0-2 0 15,8 2 0-15,-8 3 0 0,0 1 0 16,7 2 0-16,-7 7 0 0,0 7 0 0,8 9 0 16,-1 4 0-16,-7 3 0 0,7 9 0 15,0 0-367-15,1 9-340 0,0-6-250 0,5 6-334 16,3 3-79-16,-1 1 89 0,8-1 215 16,-3 0 296-16,2 0 397 0</inkml:trace>
  <inkml:trace contextRef="#ctx0" brushRef="#br0" timeOffset="33705.35">10925 17629 394 0,'-7'12'773'0,"-2"-4"284"16,-6 0 264-16,9-3-48 0,-10-1-133 0,9-4-212 16,-6 4-213-16,4 5-209 0,2-6-422 0,0 10-84 15,-2 4 0-15,3 4 0 0,-2 0 0 16,8 7 0-16,0-3 0 0,8 0 0 0,-2-5 0 16,10 2 0-16,6-5 0 0,0-5 0 15,0-4 0-15,8-3 0 0,-7-5 0 0,5-5 0 16,1-3 0-16,-6-4 0 0,6-1 0 0,-14-8 0 15,7 0 0-15,-7-4 0 0,-7 1 0 16,0-1 0-16,-8-4 0 0,-8 4 0 0,0-1 0 16,-14 1 0-16,0 5 0 0,0 8 0 0,-16-1 0 15,9 5 0-15,-15 4 0 0,7 8 0 16,-7 4-437-16,6 0-504 0,3 5-421 0,5-5-142 16,-1 5 74-16,10-5 206 0,6-4 353 15,8-4 476-15</inkml:trace>
  <inkml:trace contextRef="#ctx0" brushRef="#br0" timeOffset="35516.71">11419 17932 30 0,'-7'8'634'0,"-1"0"296"16,8-3 240-16,0 3 178 0,0-4-235 0,0-4-243 16,0 4-253-16,0 0-211 0,8 0-161 0,-1 0-88 15,7 1-54-15,1-2-43 0,7 2-30 16,1-5-17-16,0 4-11 0,6-4-47 0,0 0-132 15,-7-4-204-15,7-1-263 0,-7-3-417 16,1-4-254-16,0 0-3 0,-2-9 143 0,1 1 236 16,8-5 407-16</inkml:trace>
  <inkml:trace contextRef="#ctx0" brushRef="#br0" timeOffset="35738.95">11693 17649 548 0,'-16'-4'924'15,"2"0"215"-15,7-4 146 0,7 0-147 0,0-1-311 16,0 1-267-16,7 0-181 0,0 0-124 0,9 0-77 16,-9 3-58-16,6 1-42 0,9 0-34 15,0 0-21-15,1 4-13 0,0 4-7 0,6 0-4 16,-8 0-2-16,9 1-38 0,-7-2-100 0,8 2-126 16,-11-1-179-16,-4 0-171 0,5 0-154 15,-5-4-108-15,-10 4-115 0,1-4 17 16,0 4 97-16,-7 0 157 0,0 5 194 0</inkml:trace>
  <inkml:trace contextRef="#ctx0" brushRef="#br0" timeOffset="35906.28">11913 17729 195 0,'-14'28'551'0,"-1"2"131"0,0-6 97 15,9 1-34-15,-2-4-144 0,8 0-62 0,-9 0-27 16,9-4 21-16,0-4 10 0,0 2-29 0,0-6-66 16,0 3-64-16,0 0-88 0,0-3-77 15,0 3-57-15,0-4-43 0,0 0-35 0,0-3-27 16,9 3-21-16,-9-4-18 0,8 6-11 0,-2-7-6 15,9-3-6-15,-8 0-30 0,8 0-83 16,-1-3-168-16,3-2-255 0,4-8-334 0,-7 1-400 16,8-5-111-16,-7 0 80 0,8 1 217 15,6-5 318-15</inkml:trace>
  <inkml:trace contextRef="#ctx0" brushRef="#br0" timeOffset="36455.37">12519 17657 275 0,'-15'-16'627'15,"8"4"144"-15,-9-5 132 0,9 5-2 16,0-1-118-16,-7 5-61 0,6 0-40 0,0-1-65 15,-5 9-107-15,-3 0-109 0,1 5-110 16,0 7-65-16,0 1-28 0,-7 7-5 0,8 5-102 16,0 8-91-16,-2 5 0 0,2 3 0 0,-2 5 0 15,9-1 0-15,7-3 0 0,7 0 0 16,1-5 0-16,6-4 0 0,10-8 0 0,-3-3 0 16,8-10 0-16,9-4 0 0,-9-3 0 0,8-15 0 15,-7 2 0-15,6-9 0 0,-6-3 0 16,1-5 0-16,-10-4 0 0,0-4 0 0,-6 0 0 15,-8-6 0-15,-7 6 0 0,0-4 0 16,-14 4 0-16,6 0 0 0,-13 4 0 0,0 4 0 16,-3 4 0-16,-5 9 0 0,7 8 0 0,-7-1 0 15,6 5 0-15,1 5 0 0,1-1-346 16,5 4-301-16,9-4-239 0,7 4-353 0,0-3-121 16,7 3 61-16,15-4 197 0,8-4 271 15,7 4 404-15</inkml:trace>
  <inkml:trace contextRef="#ctx0" brushRef="#br0" timeOffset="36725.53">13014 17559 488 0,'-23'0'777'0,"1"0"229"0,6-5 196 16,11 1-85-16,-4 4-200 0,9-4-172 0,9 0-188 16,-4-5-170-16,11 5-148 0,-1-5-90 0,15 6-58 15,-9-7-40-15,16 3-24 0,-8 2-14 16,8-3-8-16,-7 4-15 0,-1 0-51 0,-6 4-124 16,-1 0-152-16,-6 0-215 0,-3 0-228 0,-5-4-254 15,-1 4-160-15,-7 0 23 0,0 0 157 16,-7 0 213-16,-1 0 291 0</inkml:trace>
  <inkml:trace contextRef="#ctx0" brushRef="#br0" timeOffset="36921.64">13065 17500 515 0,'-14'17'712'0,"-2"-1"91"0,1 5 48 15,9-4-222-15,-2-1-200 0,0 5-80 16,1 4 1-16,7-1 29 0,0 6 35 0,0 4 9 16,0 2-30-16,0-2-39 0,0-1-34 0,0 0-46 15,7 1-48-15,-7-9-31 0,8-1-32 16,-8-3-32-16,8-1-32 0,-2-7-30 0,-6-1-26 15,7-4-19-15,1-3-13 0,-1-1-7 0,9-4-4 16,-2-4-15-16,-5-4-38 0,4-1-103 16,2 1-168-16,-1-9-254 0,1 5-303 0,2-9-389 15,-4 1-100-15,10-5 78 0,-2 0 215 16,2 0 295-16</inkml:trace>
  <inkml:trace contextRef="#ctx0" brushRef="#br0" timeOffset="37223.05">13538 17592 143 0,'0'-13'588'16,"-8"1"194"-16,8-5 185 0,0 4 66 0,0 1-110 15,8 4-118-15,-8-2-123 0,0 7-135 16,0 3-118-16,7 3-116 0,-7 7-89 0,0 2-45 16,0 9-31-16,0 4-28 0,-7 0-27 0,7 8-27 15,0 0-21-15,-8 0-20 0,8 5-13 16,0-1-8-16,0 0-9 0,-7-4-36 0,7 1-80 16,0-5-161-16,7-7-225 0,-7-3-262 15,0-6-344-15,8-1-212 0,-8-8 31 0,7-4 165 16,7-4 241-16,-7-4 366 0</inkml:trace>
  <inkml:trace contextRef="#ctx0" brushRef="#br0" timeOffset="37654.86">13758 17475 407 0,'0'-4'628'0,"-6"4"145"15,6 0 121-15,-7 0-22 0,7 0-59 16,-9 0-45-16,9-4-51 0,-7 4-95 0,7 0-127 16,-7-4-133-16,7 4-127 0,0 0-88 15,7-4-59-15,-7 0-40 0,7-1-22 0,9 1-13 16,-10-4-5-16,9 4-3 0,-1 0-3 15,9-4 1-15,-8 3-1 0,0 1 1 0,0 0-1 16,-1 0 1-16,2 4-1 0,-2-5 1 0,-7 5-1 16,9 0 0-16,-10 5 0 0,1-5-1 15,1 8 0-15,-8 4-2 0,7 1 1 0,-7 8-1 16,0-1 0-16,-7 8 0 0,7 7 0 16,-8-2 0-16,8 8 1 0,-7-3-2 0,7 3 0 15,0 5-2-15,0-5 0 0,0-4-4 0,0 1-25 16,0-4-57-16,0-6-127 0,7-3-158 15,-7-4-212-15,8-5-240 0,-8-8-298 0,0 5-108 16,0-9 53-16,0-4 167 0,-8 5 243 16,8-5 347-16</inkml:trace>
  <inkml:trace contextRef="#ctx0" brushRef="#br0" timeOffset="37780.54">13819 18023 20 0,'-9'13'723'0,"9"-5"372"15,0 1 260-15,0-6 147 0,9 2-239 16,-9-5-361-16,13 0-351 0,3 0-252 15,-3-5-143-15,2-3-82 0,8 1-57 0,-8-3-86 16,6 2-188-16,-6-4-294 0,7-1-451 0,2-4-333 16,-10 1-102-16,7-1 103 0,1-7 257 15,9-1 434-15</inkml:trace>
  <inkml:trace contextRef="#ctx0" brushRef="#br0" timeOffset="39302.28">5713 17907 33 0,'-8'-4'506'0,"1"0"159"0,0-4 107 16,1 3 68-16,-3-3-192 0,-5 4-82 0,7-1-58 16,-9 5-15-16,1 0-4 0,9 9-44 0,-10-1-74 15,2 0-74-15,-1 9-71 0,-1 1-68 16,4 1-41-16,-5 2-25 0,4 4-16 15,-3-5-11-15,9 7-6 0,-1-7-8 0,8 0-9 16,0-2-11-16,0-7-10 0,8 2-9 0,-1-5-6 16,1-4-3-16,6 0-2 0,1-4 0 0,-1-4 0 15,2-4-1-15,6-5 0 0,-8 1-1 16,8-4 2-16,2-4-1 0,-10 2 0 0,0-3-1 16,1 5 2-16,-1-1-2 0,-6 0 1 0,0 5 1 15,-8 4 1-15,6 4-1 0,-6-1 0 16,0 5 1-16,0 0-1 0,0 9 0 0,0-1 0 15,0 4 0-15,0 5 1 0,0 3-2 0,9-3 0 16,-9 5-2-16,7-2-3 0,0-4-31 16,-7 5-106-16,9-8-147 0,-3-1-234 0,9-4-292 15,-7-8-386-15,5-4-81 0,2-4 61 16,15-9 197-16,-8-3 276 0</inkml:trace>
  <inkml:trace contextRef="#ctx0" brushRef="#br0" timeOffset="39588.98">6032 17844 28 0,'-10'5'659'0,"-4"3"277"0,9 0 186 16,-12 1 141-16,2-1-220 0,1 4-265 16,-8 5-241-16,6-4-172 0,2 3-133 0,0 1-104 15,-2 3-65-15,9-3-35 0,1 0-16 0,-2-1-7 16,16 1-6-16,-8-5-1 0,13 1 1 16,-5-4-2-16,14-6 0 0,-8 2 1 0,9-5-1 15,0 0-2-15,-2 0 0 0,1 0 0 16,2 0 0-16,-11 0 1 0,2 0 1 0,0 0 1 15,-8 3 2-15,0 2 0 0,-7 0 3 0,0 2 0 16,-7 1 1-16,0 5-1 0,-8-5 2 0,0 5-3 16,2-5 2-16,-4 4-1 0,-5 1-3 15,8-4-32-15,0-2-78 0,-2-1-102 0,9-3-165 16,0-3-164-16,1 0-151 0,6-9-158 16,0-7-191-16,6-5 31 0,16-4 104 0,0-4 157 15,7-8 223-15</inkml:trace>
  <inkml:trace contextRef="#ctx0" brushRef="#br0" timeOffset="39845.61">6312 17782 144 0,'0'5'671'16,"0"3"203"-16,0 0 156 0,-8 0 75 15,-8 5-274-15,4-1-194 0,-5 9-156 0,3 0-131 16,-1 0-104-16,0-1-79 0,1 1-70 0,-2 0-44 16,16-5-24-16,-7 1-12 0,14-5-9 15,0-4-5-15,2 5-3 0,5-9-3 0,1 1 1 16,0 0-2-16,6-2-1 0,1-3-1 15,2 4-1-15,-10 1-17 0,9-2-7 0,-10 2-5 16,2 0 1-16,-6 2 2 0,-2 1 20 0,-7 0 11 16,0 5 6-16,-7-5 3 0,-2 5 2 0,-6-5-2 15,8 0 0-15,-8-4 0 0,1 1-2 16,0-2-1-16,-1-3-5 0,1 0-59 0,-3-3-114 16,10-6-184-16,-7-3-233 0,6-1-337 15,8-2-187-15,0-6 4 0,8-1 131 0,6-3 212 16,10 0 327-16</inkml:trace>
  <inkml:trace contextRef="#ctx0" brushRef="#br0" timeOffset="40040.01">6606 17894 47 0,'0'13'667'0,"0"-4"281"0,-7-1 201 16,7 0 160-16,0-4-247 0,-6 4-264 15,-3 1-247-15,2 3-181 0,7 0-152 0,-7 0-95 16,-1 5-55-16,1 4-33 0,7-4-20 15,0 5-10-15,0-7-7 0,0 6-43 0,0-5-102 16,7-3-146-16,-7-5-211 0,0 1-265 0,8-9-334 16,-8-5-110-16,0-3 52 0,7-4 168 15,-7-9 250-15,7-8 364 0</inkml:trace>
  <inkml:trace contextRef="#ctx0" brushRef="#br0" timeOffset="40177.56">6555 17579 455 0,'-8'-8'652'0,"1"8"65"0,-1 0 31 16,2 4-232-16,6 0-260 0,0 4-141 16,0 1-62-16,6 3-52 0,2 0-93 0,7 5-188 15,0-5-267-15,-1 1-123 0,8-1-32 16,7 5 54-16,3-5 170 0</inkml:trace>
  <inkml:trace contextRef="#ctx0" brushRef="#br0" timeOffset="40472.68">6849 17924 173 0,'-12'29'700'0,"2"-5"214"0,-4-3 151 16,0 0 48-16,-2 1-293 0,3-2-227 0,5-3-187 16,-8-6-138-16,16-1-94 0,-7-3-71 0,7-3-50 15,0-4-29-15,0 0-11 0,7-4-8 16,9 0-3-16,-8-4-2 0,5 0-1 0,3-5-3 16,-2 6-21-16,0 2-16 0,1 0-13 0,1 5-6 15,-1 5-2-15,-1 3 20 0,-7 9 17 16,0 3 13-16,2 5 9 0,-9 8 13 0,0 6 34 15,-9 1 59-15,2 2 56 0,0 3 49 16,-7 1 31-16,-1 0-2 0,-1 3-34 0,-6-2-43 16,8-5-42-16,-1-6-35 0,0-2-29 15,-8-6-23-15,9-2-16 0,-1-15-18 0,8 2-50 16,-8-13-111-16,15-3-131 0,-6-14-208 0,6-13-213 16,6-8-268-16,1-6-205 0,8-14-13 15,0-2 145-15,8-5 194 0,-2-2 298 0</inkml:trace>
  <inkml:trace contextRef="#ctx0" brushRef="#br0" timeOffset="40733.74">7019 17891 498 0,'7'-13'768'0,"2"13"204"16,-1 4 168-16,-1 5-84 0,-7-1-179 15,7 9-143-15,0-1-150 0,-7 5-130 0,0 7-135 16,0-3-93-16,0 5-62 0,0 0-43 16,0-2-33-16,0-8-28 0,7-3-22 0,-7 0-17 15,9-9-10-15,-3-8-7 0,1 0-3 0,0-8-2 16,1-9-1-16,6-4-3 0,2-3-4 0,0-6-16 15,-3-3-15-15,3 4-10 0,-3 0-5 16,2 4 1-16,-6 4 15 0,5 1 16 0,-7 7 12 16,9 5 6-16,-10 4 4 0,1 8 3 15,-7 0 1-15,8 5 1 0,-8 3 1 0,0 9 0 16,0-1 0-16,0 1-1 0,0 3-2 0,-8-2-3 16,8-2-6-16,0 2-64 0,0-2-155 15,0-7-239-15,0 0-292 0,-7-10-402 0,7-3-190 16,0 0 41-16,7 0 186 0,1-8 271 15,-1-5 397-15</inkml:trace>
  <inkml:trace contextRef="#ctx0" brushRef="#br0" timeOffset="41587.48">7537 17807 3 0,'14'0'374'0,"1"-4"79"0,-1 4 36 0,10-4-59 16,-10 0-225-16,0 0-336 0,-6 0-212 15,6-1-97-15,-7 5-39 0,10-4 52 0</inkml:trace>
  <inkml:trace contextRef="#ctx0" brushRef="#br0" timeOffset="43088.3">14326 17716 45 0,'0'-4'644'0,"0"0"233"16,8-1 159-16,1-3 82 0,-4 4-287 0,11-5-262 15,-8 6-214-15,13-6-152 0,-5 5-79 16,5 0-57-16,2-1-43 0,-2 2-112 16,1 3-176-16,9-5-250 0,-8 1-387 0,-3 4-180 15,2-4 7-15,-7 0 132 0,8 4 228 16</inkml:trace>
  <inkml:trace contextRef="#ctx0" brushRef="#br0" timeOffset="43255.87">14409 17899 568 0,'-16'17'922'0,"3"-4"209"16,5-2 113-16,8-7-179 0,0 0-294 16,0-4-287-16,14 0-194 0,0 0-107 0,1-4-80 15,7-4-52-15,1 4-51 0,6-4-102 16,1 0-201-16,-8-1-265 0,7-7-415 0,1 3-221 15,7 0-23-15,0-8 145 0,-1 4 239 16,2 6 405-16</inkml:trace>
  <inkml:trace contextRef="#ctx0" brushRef="#br0" timeOffset="43569.45">15242 17575 44 0,'0'-21'661'15,"0"-4"280"-15,8 8 222 0,-8 0 165 0,0 5-236 16,6 4-248-16,-6 4-224 0,0 4-177 15,-6 8-126-15,6 8-75 0,-8 6-49 0,8 7-41 16,-7 4-39-16,7 4-75 0,0 4-38 0,0 1 0 16,0 8 0-16,7-4 0 0,-7-1 0 0,8 1 0 15,-2 0-185-15,2-9-256 0,-1-4-319 16,2-4-459-16,-1-7-214 0,-2-6 23 16,9 1 173-16,-1-9 296 0,1-3 468 0</inkml:trace>
  <inkml:trace contextRef="#ctx0" brushRef="#br0" timeOffset="43840.38">15781 17459 77 0,'-6'-4'699'0,"-3"4"261"0,2-5 162 16,-8 5 103-16,9 5-300 0,-11 3-269 15,3 4-235-15,-1 0-150 0,1 5-99 16,0-1-79-16,-3 6-75 0,5-2-96 0,-5 2-162 16,10-2-196-16,-7 1-265 0,6-5-357 15,1 0-102-15,7-3 71 0,0-1 158 0,7-3 249 16</inkml:trace>
  <inkml:trace contextRef="#ctx0" brushRef="#br0" timeOffset="44263.47">15929 17479 502 0,'0'-20'872'0,"0"-1"237"0,0 5 203 16,-7 3-103-16,7 4-256 0,-7 1-259 0,7 8-200 15,0 8-166-15,0 5-96 0,0 8-46 0,0 8-17 16,0 0-38-16,0 8-131 0,0 5 0 16,0 3 0-16,-7 1 0 0,7 0 0 0,0 3 0 15,7-3 0-15,-7-5 0 0,7-3 0 16,0-9 0-16,-7-4 0 0,7-4 0 0,-7-5 0 16,8-8 0-16,-8 0 0 0,0-8 0 0,0-3 0 15,0-2 0-15,0-7 0 0,0-4 0 16,0-5 0-16,7 0 0 0,0-8 0 0,-7 4 0 15,15 0 0-15,-7 0 0 0,6 0 0 16,0 5 0-16,2 3 0 0,-2 5 0 0,8 0 0 16,-7 3 0-16,7 9 0 0,-7 0 0 0,0 4 0 15,0 4 0-15,-8 5 0 0,1 4 0 16,-2-1 0-16,-6 9 0 0,0-4 0 0,-6 3 0 16,-2 1 0-16,1 1 0 0,-1-1 0 0,-5-1 0 15,-4-3 0-15,2-1 0 0,1-3 0 16,-7-4 0-16,5-5 0 0,2 0 0 0,-9-4-350 15,8-4-325-15,9-4-284 0,-2-9-367 16,0-3-71-16,16-5 96 0,0-8 226 0,13-3 305 16</inkml:trace>
  <inkml:trace contextRef="#ctx0" brushRef="#br0" timeOffset="44674.63">16497 17533 16 0,'-23'-4'623'0,"-6"0"320"16,15-1 282-16,-9 5 189 0,9-3-202 15,7-2-231-15,-2 0-266 0,9-2-238 0,9 2-149 16,6-3-85-16,-1 0-229 0,15-4-14 0,0 0 0 15,9-1 0-15,5 5 0 0,2-4 0 16,0 3 0-16,-1 5 0 0,-8 0 0 0,9 8 0 16,-16 4 0-16,1 0 0 0,-6 5 0 0,-11 8 0 15,-6-5 0-15,1 9 0 0,-8 0 0 16,-8 0 0-16,1 9 0 0,-6-2 0 0,-11 6 0 16,2 3 0-16,-7 1 0 0,7-1 0 15,-9 0 0-15,18-3 0 0,-10-4 0 0,17-6 0 16,-3-3 0-16,2-8 0 0,7-5 0 0,7 1 0 15,-7-10 0-15,15-3 0 0,-8-3 0 0,9-2 0 16,-9-3 0-16,7-8-127 0,2-1-575 16,-9 1-212-16,7-9-279 0,-14-5-165 15,8 1 63-15,0-4 189 0,-8-4 247 0,0 4 346 16</inkml:trace>
  <inkml:trace contextRef="#ctx0" brushRef="#br0" timeOffset="44819.65">16542 17600 84 0,'-23'12'734'0,"1"1"318"0,6-5 263 15,4-4 153-15,3 4-300 0,1-4-302 0,8 1-287 16,8-2-246-16,1-3-143 0,3 5-78 16,4-5-47-16,13 0-29 0,0-5-20 0,9 2-32 15,-2-6-100-15,2-3-200 0,7-1-304 0,-8-3-449 16,0-1-304-16,-8-3-52 0,9-1 131 16,-2 0 274-16,2-4 435 0</inkml:trace>
  <inkml:trace contextRef="#ctx0" brushRef="#br0" timeOffset="44948.97">17116 17272 552 0,'-14'0'805'16,"7"4"130"-16,-8 0 66 0,8-4-236 0,0 0-305 15,-1 0-216-15,8 5-162 0,0 3-151 16,0 0-187-16,0 0-294 0,0 5-275 0,0-1-91 16,8 4 30-16,6-3 131 15,1 7 270-15</inkml:trace>
  <inkml:trace contextRef="#ctx0" brushRef="#br0" timeOffset="45123.31">17250 17778 169 0,'0'46'922'16,"-8"-5"369"-16,8-7 218 0,0-4 126 15,0-6-353-15,8 0-395 0,-8-3-391 0,7-5-496 16,-7 6 0-16,0-2 0 0,0 2 0 0,-15 2 0 16,9 1 0-16,-18-1 0 0,2 1 0 15,-7 5 0-15,-16-5 0 0,2 4 0 0,-10-4-69 16,2-1-887-16,-15 5-457 0,-8-4-145 0,-15 10 35 15,-14-3 220-15,-8 6 390 0,-7 2 500 16</inkml:trace>
  <inkml:trace contextRef="#ctx0" brushRef="#br0" timeOffset="50045.41">16749 17911 52 0,'-9'0'619'0,"9"5"253"0,0-2 213 0,0-3 171 16,0 5-229-16,9-5-187 0,-2 5-204 15,0-2-184-15,0 1-157 0,9 0-116 0,-3 0-77 16,3 5-51-16,5-5-44 0,-4 0-121 0,3-4-205 16,2 0-304-16,10 0-512 0,-12-8-216 15,17-1 0-15,-8-6 152 0,16-3 279 0,-1-2 504 16</inkml:trace>
  <inkml:trace contextRef="#ctx0" brushRef="#br0" timeOffset="52033.94">5691 18705 298 0,'0'-10'506'0,"-6"3"82"0,6 3 33 16,-9-5-102-16,2 4-143 0,0 1-79 0,7 1-37 15,-7 3-13-15,0 0 2 0,-2 3 10 0,1 1 22 16,1 4 23-16,1 6 12 0,-10-1 1 16,9 3 3-16,0 5-10 0,-8 4-23 0,8-5-28 15,-2 5-28-15,2 0-43 0,2-4-41 16,5-4-35-16,0 0-29 0,0-1-26 0,0-4-21 15,5-4-16-15,11-4-9 0,-9 1-5 0,8-10 0 16,-1 5-2-16,2-8 0 0,5-4-1 16,-5-5-1-16,5 1-4 0,-6-5 1 0,7 0-1 15,-8-1-1-15,2-3 0 0,0 2 3 0,-10-2-1 16,1 4 0-16,9 5 1 0,-16 3 0 0,0-1 0 16,6 11 2-16,-6-2-1 0,0 5 0 15,0 5 1-15,0-2-2 0,0 11-2 0,-6-1 2 16,6-1 2-16,0 9 0 0,0-1 0 0,0 0 0 15,0 2 0-15,0-2-3 0,0 5-44 16,0-8-121-16,0 0-194 0,6-4-258 0,-6-5-373 16,0-4-270-16,7-4-21 0,8-9 130 0,8-3 229 15,0-9 362-15</inkml:trace>
  <inkml:trace contextRef="#ctx0" brushRef="#br0" timeOffset="52355.02">6060 18588 527 0,'-7'0'882'0,"7"4"236"15,-14 0 176-15,7 1-134 0,-3-5-250 16,3 4-258-16,0 0-206 0,-8-1-159 0,8 2-104 16,0 3-68-16,-1 4-43 0,2-4-27 15,6 5-19-15,0-1-11 0,0-4-6 0,6 2-4 16,2-6-2-16,6 4-1 0,1-3 1 0,-1-5-2 16,3 3-1-16,4-3-2 0,-6 5 0 15,-1-5-2-15,3 4 1 0,-4 0 1 0,3 5 0 16,-9-6 1-16,0 6-1 0,-7-1 1 0,0 0 0 15,0 1 2-15,0 2 0 0,-7-2 1 0,0 4 1 16,-9-1-1-16,9 1 1 0,-9-5-2 16,2 4 1-16,0 1 0 0,-1-4-1 0,1 3-1 15,-3-4-1-15,3 0-13 0,-1-3-32 0,8-1-68 16,-8 0-99-16,1 0-119 0,14-8-160 16,-8 0-147-16,8-5-140 0,0 1-198 0,0-4-110 15,16-1 69-15,-2-9 130 0,0 2 187 16,15 0 290-16</inkml:trace>
  <inkml:trace contextRef="#ctx0" brushRef="#br0" timeOffset="52693.98">6304 18637 439 0,'8'0'711'0,"-8"5"184"16,7-5 141-16,-7 3-154 0,0 2-133 0,0-5-144 16,0 3-106-16,0 7-88 0,-7-7-70 15,-1 6-60-15,8 0-67 0,-7 2-61 0,-7 2-38 16,7 0-27-16,-3-1-20 0,3-3-17 0,0 3-15 15,0-4-15-15,7 1-9 0,0-5-7 16,7-1-4-16,0-3-1 0,0 4-2 0,3-4-1 16,2 0-1-16,-3 5 0 0,-2-5-1 0,1 3 1 15,-1 2 0-15,0 0 2 0,0 2 1 16,0-2 1-16,-7 3-2 0,9 0 2 0,-3-3-1 16,-6 2 0-16,7-2-1 0,-7 4 2 0,8-5-2 15,-1 5 0-15,-7-6 3 0,0 6 0 0,0-1-1 16,0-3 1-16,0 3 0 0,-7 0 1 0,-8 4 0 15,9-4 1-15,-10 1-1 0,2-1 0 16,-1-1 0-16,-6 3-2 0,4-2 1 0,-4-4-2 16,6-1-1-16,0 2-2 0,9-5-33 0,-11 0-93 15,10 0-127-15,7-8-199 0,-7 4-233 16,7-4-295-16,7-5-211 0,0 5-12 16,10-5 138-16,-3 1 207 0,8-4 316 0</inkml:trace>
  <inkml:trace contextRef="#ctx0" brushRef="#br0" timeOffset="52872.49">6606 18833 234 0,'8'4'714'0,"-8"-1"252"0,7 2 172 16,1 4 14-16,-8-1-234 0,0 5-244 0,0-5-228 16,0 4-162-16,0-3-118 0,0 3-83 0,0-4-69 15,0-4-94-15,6 0-169 0,-6-4-229 0,0-8-312 16,0 0-323-16,0-4-87 0,8-9 85 15,-8 0 194-15,7-4 296 0</inkml:trace>
  <inkml:trace contextRef="#ctx0" brushRef="#br0" timeOffset="52996.81">6635 18430 33 0,'-6'-4'578'0,"-9"8"155"0,7 0 80 16,1 4 29-16,7-4-300 0,0 0-245 15,0 4-153-15,7 2-79 0,1-3-64 0,7 1-89 16,-1 2-128-16,2-3-233 0,-2-2-234 15,9-2-81-15,5 2 25 0,-6 0 98 0,2-1 221 16</inkml:trace>
  <inkml:trace contextRef="#ctx0" brushRef="#br0" timeOffset="53254.78">6879 18583 156 0,'0'18'609'0,"0"-2"185"0,0 0 147 16,-6 1 39-16,6-1-165 0,-8 2-161 16,1-7-110-16,7-1-101 0,0-7-109 0,0 2-95 15,0-5-81-15,0 0-72 0,7-5-46 0,1-3-21 16,-2 0-7-16,9 0-7 0,1-6-4 0,-3 2 2 15,-5 4-2-15,7 3 0 0,7 2 1 16,-7 3 0-16,-1 0 0 0,-6 8 0 0,6 5 0 16,-7 2 2-16,2 12 4 0,-1 1 25 15,-8 6 34-15,0 2 34 0,0 6 32 0,-8 0 22 16,-8-1-2-16,2 1-14 0,6 4-27 0,-13 0-25 16,6-6-25-16,0 2-22 0,-8-4-21 15,10-5-14-15,-3-8-31 0,-5-5-80 0,13-8-145 16,1-12-227-16,-2-12-267 0,9-8-363 0,9-9-205 15,-2-13 15-15,7-3 170 0,1-9 245 0,7-6 376 16</inkml:trace>
  <inkml:trace contextRef="#ctx0" brushRef="#br0" timeOffset="53506.89">7108 18733 261 0,'9'-3'735'0,"-4"3"266"0,11 3 199 16,-9 6 35-16,-7-1-210 0,9 4-217 0,-9 4-205 15,6 1-150-15,-6 3-106 0,0 5-68 0,0-3-46 16,0-1-222-16,0 0-11 0,0-9 0 0,0 4 0 15,0-7 0-15,7-1 0 0,-7-5 0 16,7-3 0-16,2-3 0 0,-2-1 0 0,-1-9 0 16,2 1 0-16,8-4 0 0,-2-5 0 0,0 0 0 15,1-4 0-15,0 3 0 0,0 2 0 16,-1 3 0-16,2 1 0 0,5 8 0 0,-13 0 0 16,6 4 0-16,-6 4 0 0,6 8 0 15,-14 0 0-15,10 5 0 0,-10 3 0 0,0 4 0 16,0 1 0-16,0 1 0 0,-10-2 0 0,3-3-593 15,7 0-556-15,-7-5-300 0,-1-8-100 0,8-4 121 16,0 0 285-16,15-8 516 0</inkml:trace>
  <inkml:trace contextRef="#ctx0" brushRef="#br0" timeOffset="54338.71">8335 18442 401 0,'-10'-12'603'16,"10"0"127"-16,0 4 94 0,0-1-182 15,-7 6-70-15,7-2-77 0,0 5-36 0,0 8-13 16,-7 4-8-16,7 9-34 0,-6 3-55 0,-3 6-60 15,2 7-57-15,0 1-60 0,-1 0-40 16,-6 3-32-16,6 1-22 0,-6-5-18 0,8-8-19 16,-4-1-14-16,3-6-9 0,7-7-8 15,0-5-4-15,7-2-4 0,3-13 0 0,-4-3-4 16,1-5 0-16,8-7-1 0,-1-5-1 0,-6-7-2 16,15-3 1-16,-10-7 1 0,4 1 2 0,-4 0 1 15,2 0 1-15,-7-6 1 0,6 6-1 0,0 9-2 16,-4-2-1-16,-5 9 0 0,11 8 1 15,-9 4 1-15,1 5 1 0,-1 8 0 0,-7 5 2 16,7 3 0-16,0 9 0 0,-7 3 0 16,8 5 0-16,-8 5 1 0,0 2-2 0,0 1-2 15,0 2-51-15,0-6-105 0,0 0-150 16,7-4-202-16,-7-6-248 0,-7 3-290 0,7-6-149 16,0-4 36-16,0-7 150 0,0 4 227 15,-8-9 330-15</inkml:trace>
  <inkml:trace contextRef="#ctx0" brushRef="#br0" timeOffset="54468.78">8311 18612 39 0,'-6'0'665'0,"-3"-3"276"16,9-1 188-16,0 0 128 0,9-5-238 15,-3 5-265-15,1-1-246 0,10 2-175 0,-4-6-121 16,10 6-99-16,-2-5-59 0,1 3-50 0,9-3-103 16,-2-1-173-16,-8 1-221 0,10-4-278 15,-2-1-363-15,1 4-86 0,-8-7 88 0,7 4 183 16,0-6 261-16</inkml:trace>
  <inkml:trace contextRef="#ctx0" brushRef="#br0" timeOffset="54906.67">8850 18321 523 0,'-7'13'782'0,"-1"4"179"0,2 0 135 16,-2 3-162-16,0 2-209 0,1 2-139 0,0 0-124 15,7 6-98-15,-7 0-79 0,7-1-75 16,-9 4-77-16,2-4-53 0,7-1-35 0,0 1-22 15,-7-3-10-15,-1-5-6 0,8-1-2 16,-6-7-1-16,6-1-1 0,-8-3 0 0,8-5 1 16,0-4 14-16,-8-4 10 0,8-5 4 0,0-7 2 15,0-1-2-15,0-3-13 0,8-10-9 0,0 0-7 16,-2-3-1-16,9 1-1 0,-8-5 0 0,9 2-2 16,-2-2 1-16,2 5 0 0,-2 3 0 15,8 4 1-15,-8 0-1 0,9 8-1 0,-8 0-2 16,0 0 1-16,-1 9 0 0,0 0-1 15,1 0 0-15,1 3 1 0,-8 5 1 0,-2 0 0 16,1 0 2-16,1 5 1 0,-8-2 8 0,0 7 11 16,-8-3 10-16,-5 6 16 0,5-1 16 0,-13 1 12 15,4 4 13-15,-4-1 17 0,6 1 11 16,-6 0 4-16,4-5-18 0,10 5-102 0,0-6 0 16,0 2 0-16,14-1 0 0,-7 1 0 15,7-1 0-15,0 6 0 0,10-6 0 0,-11 5 0 16,9-4 0-16,0 3 0 0,-1-4 0 0,0 5 0 15,1-2 0-15,1 7 0 0,-8-6 0 16,-2 4 0-16,1-3-96 0,1 1-651 0,-1-10-418 16,1 1-280-16,-1-6-40 0,0 2 145 15,8-10 272-15,8 2 442 0</inkml:trace>
  <inkml:trace contextRef="#ctx0" brushRef="#br0" timeOffset="55204.88">9389 18413 105 0,'-15'-12'597'16,"8"4"201"-16,-7 0 179 0,5 4 82 15,-6 4-205-15,8 4-144 0,1 4-106 0,6 9-108 16,0-1-86-16,0 8-70 0,0 6-80 0,0 3-88 16,0 1-67-16,6 2-46 0,1-2-28 15,1-1-16-15,-1 1-10 0,9-5-27 0,-9 0-88 16,0-9-125-16,8-4-205 0,-8-4-224 0,8-7-280 16,-7-10-245-16,-2-3-30 0,10-3 137 15,-9-6 193-15,2-4 289 0</inkml:trace>
  <inkml:trace contextRef="#ctx0" brushRef="#br0" timeOffset="55455.11">9360 18446 61 0,'-16'-24'643'0,"1"3"237"0,2 5 195 16,5-1 122-16,0 0-211 0,8 9-212 0,0-5-177 15,8 4-149-15,0 6-107 0,5-2-94 16,11 1-71-16,-10 4-51 0,15 0-38 0,-6 4-30 16,6 4-21-16,0 1-14 0,-7 7-8 15,9 1-6-15,-10 5-3 0,-6 3 0 0,0-1-2 16,0 5 0-16,-15 4 1 0,0-4 18 0,-8 6 16 15,1-3 16-15,-8 1 13 0,-7-5 6 16,8 3-16-16,-17-2-15 0,9-4-15 0,-7-5-14 16,6 0-9-16,-6-8-11 0,7 1-24 0,8-9-48 15,-2-4-107-15,16-4-154 0,0-9-227 16,0-6-242-16,16-6-266 0,-2-8-191 0,8-2 22 16,1-1 171-16,6-1 238 0,0-5 299 0</inkml:trace>
  <inkml:trace contextRef="#ctx0" brushRef="#br0" timeOffset="55656.35">9669 18398 449 0,'0'3'758'16,"0"9"213"-16,0 1 172 0,0 3-99 0,0 0-176 16,0 9-158-16,0 0-150 0,0 5-128 0,0 0-101 15,8-6-92-15,-1 4-72 0,10-3-55 16,-12-4-40-16,19 1-28 0,-11-5-18 0,10-5-9 16,-2-4-1-16,1-3 3 0,-6-5 4 0,6 0 4 15,-1-9 1-15,-6-4-3 0,1 0-6 0,-8-4-7 16,6 2-6-16,-14-3-5 0,7-2-6 15,-7 4-25-15,-7-5-54 0,7 1-126 0,-8-1-163 16,2-4-221-16,-2 3-238 0,8-3-275 16,-9 5-143-16,9-1 42 0,9 5 169 0,-1-1 236 15,6 4 320-15</inkml:trace>
  <inkml:trace contextRef="#ctx0" brushRef="#br0" timeOffset="56455.43">10017 18346 177 0,'-7'14'690'0,"-1"-1"266"0,8-10 194 15,0 2 77-15,0-1-218 0,0-4-229 0,0 0-230 16,8 0-173-16,-1-4-142 0,7-1-97 0,-7 2-61 16,8-2-34-16,7-3-21 0,-8 3-14 0,2-4-7 15,0 1-4-15,-3 0-4 0,3 4-6 16,-9-1-25-16,0 2-48 0,0 3-64 0,-7 0-60 16,7 0-55-16,-7 0-50 0,0 0-36 15,0 3-13-15,0 2 6 0,0-1 29 0,0 0 60 16,0 0 79-16,0 1 76 0,0-2 63 15,0 6 48-15,0-1 35 0,-7 2 20 0,7-2 8 16,0 9-4-16,0-2-13 0,0 2-19 0,-7-1-13 16,7 9-6-16,-7-3-3 0,0-2-1 15,-1 5-1-15,0-3 1 0,-5 1 0 16,4-1 10-16,-5-2 32 0,0-3 57 0,-2 4 77 16,1-6 72-16,9-1 72 0,-3-1 51 15,2-5 13-15,7-4-31 0,-7 0-44 0,7 0-64 16,0-4-67-16,7 5-52 0,-7-5-32 0,7 0-21 15,2 3-12-15,-3-3-17 0,9-3-17 16,1 3-13-16,-2 0-10 0,0-5-4 0,8-3-3 16,-6-1-19-16,5 1-48 0,-5 0-86 0,-2-6-100 15,1 2-118-15,7-1-136 0,-7 2-91 16,-8-6-54-16,8 4-36 0,-8 2 1 0,2 2 61 16,-3 5 96-16,1-1 167 0,-7 5 209 15,0 5 205-15,0 3 192 0,0 5 132 0,-7-2 67 16,7 2 31-16,-6 4 23 0,6-1-5 0,-9-4-5 15,9 2-9-15,0-1-33 0,0-5-59 16,9-4-48-16,-9 0-38 0,0-4-40 0,0 0-33 16,6-8-25-16,-6 0-26 0,7-5-32 15,-7-9-36-15,8 5-99 0,-8-6-6 0,7-2 0 16,-7-4 0-16,0 0 0 0,8 0 0 0,-8-6 0 16,6 2 0-16,2 5 0 0,-1-1 0 0,0-1 0 15,3 10 0-15,-4 3-6 0,1 4-20 16,1 9 12-16,0 4 7 0,-1 4 3 0,-1 9 1 15,2-1 2-15,-1 10 0 0,1-1 1 0,6 4 1 16,-7 3 1-16,2-4 2 0,-1 6 0 16,-2 0 0-16,9-1 0 0,-8 0 1 0,1-4 0 15,-1-6 3-15,0 3 14 0,0-6-19 16,3-4-3-16,-10-4 0 0,5-2 0 0,-5-6 0 16,7 0 0-16,-7-14 0 0,0 2 0 0,0-4 0 15,0-14 0-15,7 1 0 0,-7-3 0 0,0-6 0 16,9-4 0-16,-9 1 0 0,8 4 0 0,-8 7 0 15,6 1 0-15,-6 4 0 0,8 9 0 16,-1-1 0-16,0 10 0 0,2-2 0 16,4 0 0-16,-6 9 0 0,3 5 0 0,3-1-202 15,-5 0-331-15,7 1-182 0,-1 2-229 0,-7 2-283 16,9-1-53-16,-3 4 101 0,3-4 186 16,6 5 262-16,-6-5 355 0</inkml:trace>
  <inkml:trace contextRef="#ctx0" brushRef="#br0" timeOffset="56735.07">10894 18422 84 0,'-6'0'472'0,"6"-4"115"0,0-1 81 16,0-2-5-16,0-6-169 0,6 1-100 0,-6-1-39 15,8 0 19-15,-1 1 41 0,-7-1 46 16,0 4 67-16,9 6 25 0,-18-2-35 0,9 5-64 16,-7 5-66-16,-1-2-79 0,-6 6-43 15,-1 7-58-15,2 6-208 0,-3 8 0 0,0-2 0 16,2 9 0-16,6-4 0 0,8 6 0 0,8-6 0 15,0 0 0-15,7-9 0 0,-1 1 0 0,8-5 0 16,1-2 0-16,7-6 0 0,-2-7 0 16,-6-5 0-16,8-5 0 0,1-3 0 0,-10-9 0 15,1 0 0-15,-8-4 0 0,1 1 0 0,-7-5 0 16,-8-4 0-16,-8 1 0 0,1-7 0 16,-8 3 0-16,0-2 0 0,-14-2 0 0,-1 1 0 15,1 6-190-15,-1 4-497 0,-7 4-375 0,8 5-322 16,-8 4-75-16,14 3 110 0,1 1 249 15,15 1 411-15</inkml:trace>
  <inkml:trace contextRef="#ctx0" brushRef="#br0" timeOffset="57677.5">11359 18653 294 0,'-7'17'739'0,"0"-3"267"16,0-3 184-16,-1-1-32 0,8-7-227 0,0 2-244 15,0-1-236-15,8-4-167 0,-1 0-108 16,0 0-66-16,8-4-48 0,8-4-31 0,-1 3-39 16,-1-7-92-16,1 2-156 0,8-5-212 15,1-3-284-15,-10 3-367 0,9-6-105 0,-1 0 65 16,0-4 172-16,9 0 266 0</inkml:trace>
  <inkml:trace contextRef="#ctx0" brushRef="#br0" timeOffset="58088.68">11693 18264 450 0,'-16'0'836'0,"9"0"238"15,-7 0 172-15,14-4-70 0,-9 4-278 0,9-4-208 16,0 4-183-16,9 0-134 0,-2 0-100 16,7-5-74-16,8 5-66 0,1 0-52 0,5-3-38 15,3 3-24-15,-2-5-13 0,0 1-7 0,1 4-17 16,0-3-42-16,1 3-88 0,-3 0-127 0,-6-5-152 15,-8 5-158-15,1-5-111 0,-8 5-68 16,0 0-18-16,-7 0-22 0,-7 0 30 16,-6 0 61-16,-3 5 114 0,-5 3 163 0,-2-4 342 15,0 9 318-15,2 0 232 0,-2 3 146 16,2 0 61-16,-2-4-104 0,1 5-123 0,8-1-89 16,-1 1-50-16,7 1-18 0,1 2-5 15,1-3 0-15,6 4-2 0,-10-2-5 0,10 3-7 16,0-2-6-16,0 5-10 0,0-3-7 15,0-1-18-15,0-1-26 0,0-3-34 0,0 3-31 16,0-3-34-16,10-6-28 0,-10 2-23 0,6-1-16 16,-6-6-12-16,15 2-7 0,-7-8-6 0,5 0-2 15,2-4-5-15,7-6-38 0,2 2-106 16,-3-9-151-16,8-3-230 0,8-4-293 0,-7-5-342 16,6-4-113-16,2-1 55 0,-2 1 186 15,2-5 276-15,-2 2 371 0</inkml:trace>
  <inkml:trace contextRef="#ctx0" brushRef="#br0" timeOffset="58353.34">12341 18206 577 0,'-7'5'870'0,"-7"-1"249"0,-2 4 222 0,1 5-145 15,-7-1-206-15,1 0-212 0,6 8-188 0,-6 1-166 16,-3 4-118-16,9 4-306 0,1 4 0 16,7-3 0-16,0 2 0 0,7 1 0 0,7-3 0 15,0-5 0-15,0 0 0 0,15 0 0 0,2-8 0 16,4-5 0-16,1 1 0 0,1-10 0 15,7-3 0-15,0 0 0 0,-7-8 0 0,6-5 0 16,-6 2 0-16,0-7 0 0,0-2 0 0,-16 0 0 16,0-1 0-16,1-5 0 0,-15-2 0 0,0-1 0 15,-7 0 0-15,-8 4 0 0,-6-5 0 16,5 9 0-16,-14 5 0 0,2 3 0 0,-1 6-125 16,-2 2-338-16,1 0-145 0,8 5-131 15,8 0-151-15,0 0-164 0,14 0-92 0,0 0 89 16,14-3 136-16,0-2 204 0,16 1 295 15</inkml:trace>
  <inkml:trace contextRef="#ctx0" brushRef="#br0" timeOffset="58539.84">12689 18293 401 0,'0'8'833'16,"-9"4"268"-16,9 1 230 0,0-9-49 16,-7 0-263-16,7 0-270 0,7-4-240 0,2 0-216 15,6-4-127-15,-1 0-69 0,8-5-46 16,0 1-27-16,8 0-15 0,-8 1-16 0,8-3-37 15,-8 2-88-15,0 0-121 0,1 0-155 0,-10 0-170 16,2 0-128-16,-6 3-94 0,-4-2-88 16,-5 2-54-16,-5 0 24 0,-4-3 94 0,-6 8 148 15,2 0 195-15</inkml:trace>
  <inkml:trace contextRef="#ctx0" brushRef="#br0" timeOffset="58708.45">12857 18239 167 0,'-13'17'530'0,"-10"3"177"16,9 2 137-16,-1-2 46 0,0-4-140 0,9 10-131 15,-3-1-87-15,1 3-50 0,1 1-52 16,7 4-59-16,0-3-43 0,-7 3-39 0,7 0-49 15,0 1-44-15,0-6-26 0,0 5-17 0,0-4-7 16,0 1-1-16,0-5 5 0,7-8-98 16,-7-2-52-16,15-2 0 0,0-1 0 0,0-7 0 15,7-5 0-15,8-5 0 0,-8 1 0 0,7-9 0 16,-7 1 0-16,9 1-20 0,-10-6-735 16,1 0-537-16,1-3-230 0,-2-9-24 0,9-2 163 15,-1-2 337-15,0 1 539 0</inkml:trace>
  <inkml:trace contextRef="#ctx0" brushRef="#br0" timeOffset="60055.28">13294 18203 91 0,'0'0'471'16,"7"-6"156"-16,-7 6 124 0,7 0 35 15,-7 0-137-15,7 0-27 0,0-7-56 0,3 1-41 16,3-2-47-16,3 0-67 0,5 0-94 16,-6-1-87-16,6 1-75 0,2 0-57 0,-8 4-44 15,7 0-26-15,2 0-14 0,-12 4-7 16,12 4-3-16,-10 4-1 0,0 8-2 0,-5 1 2 15,-9 12 1-15,0 0 2 0,0 5 1 16,-9 4 1-16,-5 2 2 0,0 7 0 0,-10-6 3 16,2 1-1-16,2-5 1 0,-3 1 0 0,1-5-2 15,-1-4-1-15,1-4 0 0,1-10 4 0,-2 3 31 16,7-11 16-16,9 1 9 0,-7-8 3 0,14-3-6 16,-7-6-32-16,7-4-14 0,7-3-9 15,0-1-4-15,7-2 15 0,2 1 13 0,-1-2 5 16,0 8 5-16,6-1 2 0,1 0-14 15,2 6-12-15,-3 2-10 0,1 0-4 0,7 5-4 16,2 0-3-16,-10 5-3 0,8 0-4 0,-5-1-58 16,5 4-135-16,-8-3-209 0,10-5-256 0,-9 0-376 15,-1-5-246-15,1 0-1 0,2-2 146 16,4-6 231-16,-6-4 367 0</inkml:trace>
  <inkml:trace contextRef="#ctx0" brushRef="#br0" timeOffset="60439.05">13885 18160 374 0,'-24'4'859'16,"11"0"234"-16,-3-4 166 0,9 4-22 15,1-4-316-15,6 0-246 0,0 0-182 0,6 0-130 16,1 0-87-16,9 0-77 0,-3 0-64 0,11 0-51 16,-3 0-34-16,1-4-23 0,0 4-15 0,0 0-9 15,2 4-4-15,-3-4-3 0,1 4-2 16,-8 1 1-16,9-2 0 0,-15 6 3 0,7 4 0 15,-9-1 0-15,-6 6 1 0,-6-3 1 16,6 6 1-16,-15 5 0 0,7 2 1 0,-5 1 0 16,-4 9 0-16,2-5 0 0,1-1-1 0,-1 6 0 15,2-4-2-15,3-4-6 0,-4 2-16 0,-1-4-24 16,8-3-35-16,-1 0-35 0,1-3-24 16,1-1 3-16,-2-4 16 0,8-5 33 0,-8 4 32 15,8-7 31-15,-7 2 15 0,7 1 9 0,0-2 19 16,-7-3 19-16,7-2 19 0,0 3 11 15,0-3 7-15,7-2-11 0,0-3-17 0,1 0-16 16,6-3-13-16,1-7-9 0,7-2-7 0,2-1-39 16,-3-2-128-16,8-6-198 0,-5-3-258 15,4-1-387-15,9-2-271 0,-7-1-15 0,14-2 135 16,-6 2 231-16,12-1 375 0</inkml:trace>
  <inkml:trace contextRef="#ctx0" brushRef="#br0" timeOffset="60622.94">14550 18439 157 0,'-9'16'731'0,"-5"0"271"16,14-12 164-16,0 1 73 0,7-2-269 0,0-3-272 16,2-3-248-16,4-2-151 0,2 1-119 0,7-4-89 15,2 0-50-15,-4-1-78 0,2 2-115 0,1-2-213 16,-2-3-261-16,2 4-378 0,-8-4-201 15,0 2-12-15,-1 3 157 0,1 2 235 16,-1 2 369-16</inkml:trace>
  <inkml:trace contextRef="#ctx0" brushRef="#br0" timeOffset="60772.48">14614 18563 130 0,'-28'38'871'0,"5"-9"358"16,1-6 211-16,8-1 121 0,-1-5-358 0,7-9-392 15,16 0-332-15,-1-3-197 0,8-5-117 16,1-5-145-16,12 2-20 0,8-7 0 0,3-1 0 15,-3-3-118-15,8-3-366 0,-7-3-428 0,6-1-427 16,10-3-164-16,-9-1 63 0,16-8 231 16,-2-1 409-16,16-7 425 0</inkml:trace>
  <inkml:trace contextRef="#ctx0" brushRef="#br0" timeOffset="61738.48">15537 18211 256 0,'7'-14'618'0,"-7"7"164"0,0-2 148 15,0 4-12-15,0 1-137 0,-7 4-146 16,7 4-100-16,-5 4-85 0,-12 5-98 0,10 13-58 15,-7-1-41-15,-2 12-38 0,2 4-46 0,8 6-38 16,-11-2-41-16,3 0-29 0,7 0-24 16,-1 2-15-16,0-10-10 0,1-4-5 0,7-5-4 15,0-3-1-15,0-8-2 0,0 1 0 0,0-10 0 16,0-4 0-16,7-4 0 0,1-8 0 16,0-4 0-16,6-9-1 0,-7-5-1 0,16-7 1 15,-9-4-2-15,2-8 2 0,-2-5 1 0,0-1-1 16,8-6 0-16,-5 6 0 0,4 2-1 15,1 3-1-15,-8 10 0 0,3 5 2 0,4 7-1 16,-13 7 0-16,6 4 0 0,-7 9 0 0,0 4 0 16,2 9 2-16,-3 3-1 0,1 9 2 15,0 4-1-15,1 5 1 0,1 2 0 0,-3 5 1 16,2 4-2-16,-1 1 1 0,-7 1-14 0,7-7-80 16,-7 2-117-16,9-10-187 0,-9-1-200 0,0-2-238 15,0-9-246-15,-9 0-98 0,-5-3 90 16,6-6 157-16,-7-2 231 0,0-5 317 15</inkml:trace>
  <inkml:trace contextRef="#ctx0" brushRef="#br0" timeOffset="61860.93">15515 18522 3 0,'-7'-4'574'0,"-1"-6"165"0,2 2 96 0,6 4 56 16,6 1-268-16,2-7-253 0,6 7-155 16,1-6-92-16,15 1-54 0,0 3-34 0,8-3-38 15,-2 0-82-15,0 0-163 0,1-4-319 16,7 3-216-16,1-3-78 0,0-4 29 0,-1 4 138 15,-8-6 309-15</inkml:trace>
  <inkml:trace contextRef="#ctx0" brushRef="#br0" timeOffset="62289.03">16105 18231 407 0,'-15'12'713'0,"-6"5"138"0,0 3 114 0,-2-2-73 15,7 5-205-15,2 2-109 0,6 2-61 16,-6 6-58-16,6 0-94 0,1-1-92 0,7 2-85 15,0-4-73-15,0-2-54 0,0 1-30 0,7-4-15 16,1-5-8-16,0-4-6 0,-2 1-1 16,2-9-2-16,-1-2-1 0,0-6-1 0,2-9 2 15,-2-3 1-15,7-6-1 0,-5-2 1 0,-2-4 0 16,-1-6-1-16,-6-6 2 0,8-3 2 16,-1-7-1-16,1 2-2 0,-8-2 0 0,6-1-2 15,9 3 1-15,-7 6-3 0,1 4 3 0,4 1 1 16,2 8 0-16,-1 0 1 0,1 5 21 0,8 4 11 15,-8 4 6-15,-1-1 2 0,8 8 2 16,-7 1-19-16,-8 4-10 0,10 0-5 0,-10 9-1 16,-1 4 0-16,2-1-1 0,-8 4 0 15,0 4-1-15,-8 5-1 0,2 4 0 0,-11 0 12 16,3 5 19-16,-8 4 14 0,7-2 15 0,-7 5 13 16,0 1 3-16,7-4-3 0,1-1-3 15,6-4-9-15,1-4-10 0,7-3-17 0,7-1-14 16,1-5-14-16,6-4-9 0,1 2-5 0,0-11-15 15,8 1-43-15,5-3-129 0,-6-10-164 16,2 2-247-16,5-9-280 0,-8-6-350 0,8-2-80 16,-5-1 72-16,-3 1 204 0,1-6 276 15,2 1 384-15</inkml:trace>
  <inkml:trace contextRef="#ctx0" brushRef="#br0" timeOffset="62466.84">16548 18211 347 0,'0'0'715'0,"-14"4"192"15,6 4 179-15,1 0-13 0,0 0-171 0,0 9-133 16,7 3-124-16,-8 5-134 0,1 0-122 16,-2 9-131-16,2-1-90 0,7 0-65 0,0-1-41 15,0-2-31-15,7 4-17 0,-7-9-10 0,9-1-18 16,-2-3-47-16,1-1-117 0,-1-7-139 16,0-8-207-16,0-2-190 0,1-6-209 0,0-7-188 15,-2-1-62-15,1-6 118 0,1-4 162 16,1-3 234-16</inkml:trace>
  <inkml:trace contextRef="#ctx0" brushRef="#br0" timeOffset="62705.55">16548 18260 80 0,'-14'-21'588'16,"6"0"176"-16,1 6 155 0,0-4 108 0,0 11-171 15,7-4-157-15,0 8-89 0,7-5-95 16,0 6-111-16,8-6-91 0,6 5-78 0,3 0-73 16,-3 0-54-16,8 4-38 0,2 4-26 0,-2 4-19 15,-6 4-13-15,-2 5-6 0,2 5-2 16,-9 3-2-16,2 3 0 0,-10 5 1 0,1 4 2 15,-7 5 2-15,-7 1 18 0,-7 1 11 0,-1 2 4 16,-8-4 3-16,2-1-1 0,-9-3-17 16,8-5-12-16,-8-5-7 0,8-3-5 0,0-3-19 15,1-6-61-15,-3-7-113 0,2-9-154 0,15-4-193 16,0-9-203-16,7-7-231 0,0-7-187 16,14-6 19-16,2-3 135 0,14-5 192 0,-2-5 277 15</inkml:trace>
  <inkml:trace contextRef="#ctx0" brushRef="#br0" timeOffset="62971.94">17036 18156 97 0,'7'4'628'15,"-7"0"208"-15,8 0 187 0,-8 4 99 0,-8 6-188 16,8 7-167-16,0-1-129 0,-7 5-131 16,7 4-102-16,-6 4-89 0,-4 0-82 0,10 9-58 15,0-5-40-15,10 1-33 0,-4-6-24 0,1-2-25 16,8-9-18-16,0-1-15 0,7-3-11 0,-1-9-4 15,2-3-3-15,-8-10-1 0,7-3 1 16,-8 0 0-16,8-9 0 0,-6-3-2 0,-8-5 0 16,6-5-2-16,-7 0-1 0,0-2-2 15,2-6-1-15,-3 1-4 0,-6-1-28 0,0 1-58 16,0 4-133-16,0 1-147 0,0 5-204 0,0 3-170 16,0 3-178-16,7 5-162 0,-7-1-53 15,8 10 117-15,8-3 158 0,-2 2 218 16</inkml:trace>
  <inkml:trace contextRef="#ctx0" brushRef="#br0" timeOffset="63200.18">17487 18089 203 0,'0'10'644'0,"-8"-7"182"0,0 1 174 16,1 0 38-16,7-4-189 0,0 0-142 0,0 0-103 16,0-4-121-16,7 4-106 0,1-4-81 15,7 1-85-15,-1-7-65 0,1 7-43 0,0-5-33 16,0-1-23-16,6 1-18 0,2 0-13 0,0-1-9 15,-10 1-5-15,10-1-3 0,-2 5-1 0,2 0-3 16,0-1 0-16,-2 5-2 0,-4 0-21 16,-4 0-38-16,-6 5-63 0,9-1-78 15,-10-4-82-15,2 4-98 0,-1-4-102 0,-7 0-64 16,7 0-80-16,-7 0-110 0,-7 0-137 0,0 0-21 16,-1 0 56-16,-6 0 125 0,-1 4 182 15</inkml:trace>
  <inkml:trace contextRef="#ctx0" brushRef="#br0" timeOffset="63456.21">17604 18168 484 0,'-7'22'650'0,"1"-6"99"0,-4 4 34 16,3 2-166-16,0-1-168 0,7-2-103 0,-8 2-55 15,8 4-42-15,0-4-46 0,0 5-54 16,0-1-55-16,0-5-43 0,0 4-24 16,-6-3 2-16,-2-4 24 0,1 0 28 0,-1 0 30 15,1-1 32-15,1 1 23 0,-10-4 19 0,9-1 10 16,0-4-3-16,7-4-21 0,0 0-30 15,0 1-25-15,0-5-12 0,0 4 2 0,7-4 3 16,7-4 4-16,-5-1-18 0,4-3-28 0,2 0-27 16,7-4-16-16,-8-1-13 0,9 1-6 15,-1-1-4-15,-7 1-4 0,7-6-17 0,-8 6-71 16,9-1-112-16,-8 1-184 0,0 4-227 0,-1-5-289 16,3 5-267-16,-12 0-41 0,10 0 117 15,7 0 196-15,0-1 293 0</inkml:trace>
  <inkml:trace contextRef="#ctx0" brushRef="#br0" timeOffset="63823.09">18055 18475 86 0,'-9'21'607'15,"4"-4"181"-15,-4-5 139 0,9-7 90 16,0 3-190-16,0-8-141 0,-8 0-75 0,8-3-69 16,8-2-87-16,-8-7-92 0,0-1-102 0,9-9-94 15,-9 2-60-15,5-4-36 0,-5-5-22 16,9-5-15-16,-2 1-12 0,0-1-9 0,2 5-8 15,-9-3-5-15,6 2-1 0,1 5-2 0,0 4-1 16,2 5-1-16,-2-1 2 0,-1 9-1 16,2 4 1-16,-1 8 1 0,2 0 1 0,-2 9 0 15,0-1 2-15,0 9 0 0,0 4 0 0,2 5 0 16,-3-2 0-16,1 1-1 0,1 4 0 16,7 1 1-16,-8-1 0 0,0-4 1 0,1-1 0 15,0-3 1-15,0-4 1 0,5-9 10 16,-5 2 17-16,-8-6 28 0,8-8 28 0,-2 0 29 15,2-8 14-15,-1-6-5 0,-7-6-125 0,7 0 0 16,2-9 0-16,-2-9 0 0,-7 0 0 0,7-4 0 16,0 1 0-16,2 0 0 0,-9-1 0 15,7 1-211-15,-1 8-302 0,2 4-199 0,-1 4-197 16,8 0-246-16,-1 8-90 0,3 4 83 16,4 1 172-16,1-1 223 0,9 5 314 15</inkml:trace>
  <inkml:trace contextRef="#ctx0" brushRef="#br0" timeOffset="64070.83">18631 18041 327 0,'-8'15'741'16,"8"2"230"-16,-7-1 191 0,-7-3 43 0,5-1-225 16,-6 5-186-16,1 3-189 0,-1 1-160 0,0 0-158 15,1 4-94-15,5 5-40 0,-3-2-17 16,3 5-8-16,1-4-64 0,8 1-64 0,8-5 0 16,1 0 0-16,3-4 0 0,5-5 0 0,4-8 0 15,1 0 0-15,0-4 0 0,8-4 0 16,-8-4 0-16,1-4 0 0,-2 0 0 0,1-5 0 15,-7-3 0-15,1 0 0 0,-10-6 0 0,1-3 0 16,-7 0 0-16,0-4 0 0,-7-4 0 16,1 0 0-16,-10 1 0 0,1-3 0 0,-7 7 0 15,1 3-92-15,-9 4-230 0,8 5-162 16,-9 3-211-16,-5 6-320 0,7 2-272 0,8 0-13 16,-3 5 115-16,17 0 212 0,7 0 350 15</inkml:trace>
  <inkml:trace contextRef="#ctx0" brushRef="#br0" timeOffset="64715.27">18903 18418 421 0,'-7'8'699'0,"0"0"186"0,0 0 175 16,0 0-100-16,7-3-109 0,7-2-124 16,0 2-132-16,0 0-145 0,9-5-126 0,-3 0-130 15,10-5-86-15,5 0-54 0,3-3-29 16,-2 0-15-16,8-4-24 0,0 4-98 0,-1-4-150 16,2 0-228-16,-2-5-305 0,-7-1-386 0,9 1-89 15,-2-3 67-15,-5-1 190 0,-2-4 289 16</inkml:trace>
  <inkml:trace contextRef="#ctx0" brushRef="#br0" timeOffset="65106.84">19272 18099 497 0,'-23'3'750'0,"9"1"152"0,-1-4 132 16,1 0-147-16,14-4-217 0,0 4-124 0,7-3-100 15,9-2-104-15,-3-3-88 0,11 3-77 0,-3-3-72 16,8 4-52-16,-7 1-27 0,9-2-12 0,-2 0-11 15,-8 2-5-15,10 3-12 0,-8-5-48 0,-10 5-67 16,10 5-102-16,-8-5-114 0,-8 0-84 16,1 0-27-16,-1 3 15 0,-7 2 69 15,0 0 99-15,-7-2 88 0,-1 1 64 0,-8 4 47 16,2 0 29-16,6 2 17 0,-6 1 10 16,-1 2 11-16,8-1 8 0,7 1 7 0,-7 3 8 15,7 1 9-15,-8-1 12 0,8 2 17 16,0 3 23-16,-6-6 27 0,6 6 32 0,-9 0 53 15,1-1 69-15,-5 5 76 0,5 0 65 16,-7 0 55-16,1-3 1 0,-1-2-38 0,-1-4-64 16,1 1-69-16,8-5-78 0,0 1-59 15,0-8-46-15,7 2-35 0,0-7-30 0,7 5-17 16,7-5-10-16,1-5-7 0,1 1-1 0,6-9-4 16,8 1-32-16,0-4-93 0,-2-5-118 0,1-3-192 15,9-1-206-15,-2-9-251 0,1 1-261 16,0 3-51-16,1-2 117 0,-1-1 174 0,0 3 266 15</inkml:trace>
  <inkml:trace contextRef="#ctx0" brushRef="#br0" timeOffset="65374.04">19959 18031 74 0,'-8'0'629'0,"1"10"233"0,-7-3 207 0,-9 1 139 16,10 5-182-16,-11-1-190 0,2 6-173 0,0-3-160 16,-1 6-125-16,2 4-105 0,-2 5-57 15,1-2-28-15,8 2-20 0,-2 2-70 0,9-3-98 16,7 0 0-16,7 1 0 0,2-5 0 15,12-5 0-15,1-3 0 0,8-1 0 0,1-7 0 16,5-6 0-16,2-3 0 0,-2-3 0 0,0-6 0 16,1 2 0-16,-15-10 0 0,7 1 0 15,-14-5 0-15,1-1 0 0,-16-3 0 0,0 0 0 16,-9-3 0-16,-4-1 0 0,-3-1 0 0,-13 1 0 16,0 0 0-16,-1 4 0 0,-6 5 0 15,7-1-130-15,-9 5-169 0,8 3-117 0,0 1-156 16,16-1-121-16,-9 6-114 0,17-3-111 0,6 6-140 15,0-4 54-15,14 0 102 0,8 3 161 16,-1-3 228-16</inkml:trace>
  <inkml:trace contextRef="#ctx0" brushRef="#br0" timeOffset="65740.45">20327 17965 2 0,'0'12'644'0,"0"5"311"15,0-5 217-15,0-4 150 0,-7 1-208 0,7-5-275 16,7 0-264-16,-7-4-188 0,8 0-133 0,6 0-87 15,2-8-65-15,6 4-45 0,1-4-31 16,-2-1-16-16,2 5-9 0,-2-5-31 0,-6 1-80 16,0 4-107-16,0-4-156 0,-8 0-171 0,-7 0-138 15,0-1-96-15,0 5-79 0,-7-4-32 16,-1 5 44-16,-7 3 82 0,8 0 145 16,-15 3 218-16,8 1 328 0,-2 8 319 0,1 1 228 15,9 7 132-15,-17-3 45 0,16 4-81 16,-8 4-135-16,1 0-102 0,5 0-55 0,3 4-22 15,-10-1 3-15,9 5 6 0,1 6 2 16,-1-6-11-16,-2 9-28 0,2-6-39 16,0 3-31-16,0-2-11 0,-2-8 6 0,2 0 14 15,7-9 7-15,-8-3-10 0,8-9-21 0,0 1-25 16,0-6-32-16,8-3-25 0,-1-3-18 0,9-6-13 16,-2-4-16-16,8 1-37 0,1-1-95 15,-1-7-142-15,0-1-222 0,8-3-295 0,0-1-374 16,-2-5-92-16,2-4 58 0,-1 6 185 15,8-5 278-15</inkml:trace>
  <inkml:trace contextRef="#ctx0" brushRef="#br0" timeOffset="65922.39">20838 17894 208 0,'-15'22'662'0,"6"-6"186"15,2 5 181-15,1 3 57 0,-3 1-160 0,2 9-148 16,0-1-126-16,0 0-148 0,7 4-139 15,-7 0-145-15,7 5-101 0,0 0-59 0,0-1-32 16,0 1-15-16,0 0-14 0,7-9-53 16,-7-1-113-16,0-2-161 0,7-10-228 0,-7-7-288 15,7-1-338-15,-7-7-66 0,7-5 82 0,2-8 190 16,4-6 278-16</inkml:trace>
  <inkml:trace contextRef="#ctx0" brushRef="#br0" timeOffset="66441.5">21058 17865 52 0,'-22'4'593'0,"-1"1"193"0,2-5 192 0,6 4 145 16,0-4-157-16,1 0-143 0,7 0-119 15,7 0-145-15,0 0-132 0,7 0-124 0,0 0-103 16,9-4-65-16,-3-1-42 0,11 1-33 0,4-4-26 16,2 0-17-16,-1-1-10 0,1 5-5 0,-1 0-2 15,1-1-2-15,-8 5-1 0,0 5 0 16,-7-1 0-16,-1 0-1 0,-6 5 2 0,-1-1 0 16,0 0 1-16,-7 5 0 0,0 0 2 15,0-1 0-15,-7 4 1 0,7 1 0 0,-7 4 1 16,-1 3-1-16,2 6 0 0,-9 0 0 15,7 2 0-15,1 1 1 0,1 4-2 0,-3-4 1 0,2 2-2 16,0-3-3-16,7 1-2 0,0-4-28 16,0 0-76-16,0-3-131 0,0-5-189 15,0-4-219-15,0-2-243 0,0-6-289 0,0-1-56 16,0 1 105-16,-8-6 182 0,8 1 255 0</inkml:trace>
  <inkml:trace contextRef="#ctx0" brushRef="#br0" timeOffset="66564.28">21058 18500 446 0,'-7'5'989'0,"1"-2"284"0,6-6 140 16,6-2-103-16,1-2-384 0,9-6-396 0,-3 1-278 16,11-6-138-16,-3 2-66 0,9 0-75 0,-8-1-124 15,9-3-214-15,-3-1-272 0,8-5-384 16,-5 1-231-16,-2-4-12 0,7-3 151 16,-6-1 244-16,7-6 376 0</inkml:trace>
  <inkml:trace contextRef="#ctx0" brushRef="#br0" timeOffset="66708.39">21523 17762 9 0,'-14'0'623'0,"0"4"231"0,-3-4 139 16,10 4 65-16,2-4-281 0,-2 4-299 15,-3 0-225-15,10 0-137 0,10 5-64 0,-10 3-44 16,7-4-101-16,-2 8-145 0,11 1-218 16,-8 0-326-16,6 0-164 0,9-1 5 0,-3 1 103 15,3 8 198-15</inkml:trace>
  <inkml:trace contextRef="#ctx0" brushRef="#br0" timeOffset="66849.09">21672 18285 572 0,'-8'41'908'0,"8"1"276"16,-7-4 220-16,7-5-136 0,0-1-235 0,-9 2-254 15,9-4-245-15,0-2-205 0,0 1-149 16,-7 9-180-16,-8-5 0 0,1 4 0 0,-8 5 0 16,-8-6-51-16,-7 6-260 0,-8-4-198 0,-5-1-205 15,-17 0-276-15,-5 5-281 0,-33 0-18 16,-21-5 122-16,-22 4 195 0,-28-3 306 0</inkml:trace>
  <inkml:trace contextRef="#ctx0" brushRef="#br0" timeOffset="75072.66">17715 16292 400 0,'-8'9'790'0,"1"-6"185"0,-7 2 102 15,-2-2-101-15,-6-3-243 0,7 5-180 0,2-5-123 16,-10 4-68-16,0-4-64 0,2 4-69 16,-9 0-82-16,8-4-52 0,0 4-30 0,-7-4-16 15,6 0-15-15,-7-4-13 0,1 0-8 16,-8-4-5-16,0 0-3 0,0-9-1 0,1 1 1 16,-2-9-2-16,-6-5-2 0,7-3 0 15,1-4 0-15,-10-9-1 0,10 0 0 0,-1 1 3 16,7-5-1-16,-6 0-1 0,8-4 1 0,-3-4 1 15,8 5-1-15,10-6 0 0,-3-3-1 16,2 4 0-16,7-5-1 0,-2-3 0 0,9-1 0 16,0-4 0-16,9-4 1 0,-2 1 1 15,7-1-2-15,-6-3 1 0,6 6 0 0,1-2-1 16,0 8-1-16,-1-1 1 0,3 6 1 0,-11-3 1 16,1 7 2-16,8 3 0 0,-15 3 0 15,8-2 1-15,-8 8 0 0,0-2-2 0,0 2 0 16,0 8 1-16,0-1-3 0,0 5 0 0,0-1-1 15,-8 1 1-15,8 5-1 0,0-1 0 16,0-1 1-16,0 0 0 0,8 2 0 0,-8 3 0 16,6 1 1-16,2-1 0 0,-1 4 0 15,0 1 0-15,3 3-1 0,2 0 1 0,-4-1-2 16,8 7 1-16,-2-2 1 0,8 0 0 16,-8 2-1-16,16-1 0 0,0-1 1 0,-1 1 0 15,8-1-2-15,-7-1 2 0,13-1-1 0,-5 2-1 16,-2-4-2-16,9 4 1 0,-8 2-1 15,0-6 0-15,0 5 0 0,0 0 1 0,1-1-2 16,-10 1 1-16,1-1-1 0,-6 5 0 16,0 2-2-16,-10 3-21 0,-5-2-77 0,-1 5-105 15,-7 0-181-15,0 0-206 0,-7 0-274 16,-1 0-270-16,1-4-50 0,1 0 110 0,-2 0 175 16,0-4 283-16</inkml:trace>
  <inkml:trace contextRef="#ctx0" brushRef="#br0" timeOffset="75306.57">17420 13298 143 0,'-30'13'756'0,"0"0"269"16,9-6 218-16,-1-2 144 0,6 0-350 0,9-2-259 15,-1 2-221-15,8-1-178 0,0-1-114 16,8-3-71-16,8 5-40 0,-2-5-41 0,9 0-37 16,-2 0-29-16,8 0-20 0,8 0-17 0,0 0-10 15,0 0 0-15,8 0 0 0,-1 5 0 16,0 3 0-16,1-1 0 0,-8 6-7 0,1 7 1 15,-18 2 2-15,2 6 4 0,-7 9 1 16,-8 1-1-16,-7 3 0 0,-7 5-14 0,-8 1-32 16,-7 1-56-16,2 7-143 0,-18-1-210 0,-8 0-304 15,10 0-473-15,-14 0-172 0,4 4 38 16,-5-5 166-16,-1 6 296 0,-8-1 495 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1-12-01T22:48:25.818"/>
    </inkml:context>
    <inkml:brush xml:id="br0">
      <inkml:brushProperty name="width" value="0.05292" units="cm"/>
      <inkml:brushProperty name="height" value="0.05292" units="cm"/>
      <inkml:brushProperty name="color" value="#FF0000"/>
    </inkml:brush>
  </inkml:definitions>
  <inkml:trace contextRef="#ctx0" brushRef="#br0">4326 18700 461 0,'14'17'552'0,"1"-1"37"0,-8-7 18 0,0 3-283 15,9 1-175-15,-8-2-80 0,5 1-37 16,10 1-16-16,-9-4-8 0,10-1-4 0,-11 5-1 16,10-9-1-16,-2 4-1 0,-6 1 0 0,8-1 14 15,-9 0 13-15,9 1 10 0,-2-1 23 16,-4-3 18-16,4 3 3 0,1-4 5 15,0 0 3-15,-1-4-16 0,10 0-14 0,-8 0-11 16,5-4-17-16,8 0-11 0,-6-1-5 0,0 2-5 16,7-2-3-16,0-3-3 0,-8-1-2 15,8 6 0-15,0-10-1 0,-1 4 0 0,2 1-1 16,-2-4 0-16,2-1-1 0,-1 1 1 16,1 2-1-16,-2-2 1 0,-6 5-1 0,7-2 0 15,-9 1 1-15,9 4 0 0,-7 0-1 16,7 0 0-16,-8 0 0 0,8-1 1 0,0 2-1 15,-1 3 1-15,2-5-1 0,8 1 0 16,-11 4-1-16,2 0-3 0,0 0-34 0,0 4-57 16,-1 1-87-16,2 3-224 0,-9 0-201 0,-5 0-57 15,4-4 15-15,-6 5 69 0,-8-1 216 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0" timeString="2022-03-28T21:51:26.745"/>
    </inkml:context>
    <inkml:brush xml:id="br0">
      <inkml:brushProperty name="width" value="0.05292" units="cm"/>
      <inkml:brushProperty name="height" value="0.05292" units="cm"/>
      <inkml:brushProperty name="color" value="#FF0000"/>
    </inkml:brush>
  </inkml:definitions>
  <inkml:trace contextRef="#ctx0" brushRef="#br0">5119 8044 0,'0'0'0,"0"0"0,0 0 0,0 0 15</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0" timeString="2022-03-28T21:49:08.057"/>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1" timeString="2022-03-28T21:49:10.907"/>
    </inkml:context>
  </inkml:definitions>
  <inkml:trace contextRef="#ctx0" brushRef="#br0">19349 11213 0,'0'0'0,"0"0"0,0 0 16</inkml:trace>
  <inkml:trace contextRef="#ctx1" brushRef="#br0">1095 7579 24 0,'8'7'12'0,"-8"33"13"0,0-40 13 0,0 0-30 16,0 0 1-16,0 0 6 16,0 20 1-16,7 13-19 15,-7 27 1-15,0 13 14 16,0 7 1-16,-7 6-5 16,7 20 1-16,0-13-4 15,0 20 1-15,0 0-3 0,0-13 1 16,0-21-7-1,7 1 0-15,8 0-1 0,-7-27 0 16</inkml:trace>
  <inkml:trace contextRef="#ctx1" brushRef="#br0" timeOffset="420.19">1746 8310 58 0,'-23'-13'29'0,"1"13"1"0,22 0 5 0,-15 6-30 15,8 1 0-15,-16 13 2 16,1 20 1-16,-1-7-9 15,8 20 0-15,8 0 7 16,14 7 0-16,8 0-2 16,8-7 0-16,-1-20-2 15,8-6 1-15,7-14-2 16,-14-13 0-16,-1-26-1 0,1 6 0 16,-8-14 0-16,0-5 1 15,-15-8-1 1,0 1 1-16,-8-1-1 0,1 14 0 15,-16 6 0 1,1 14 0 0,-16 33-23-16,16 0 1 15,22-7-1-15,22 7 1 16</inkml:trace>
  <inkml:trace contextRef="#ctx1" brushRef="#br0" timeOffset="884.65">2060 8529 80 0,'0'-6'40'0,"-22"26"-47"0,22-20 69 0,0 6-60 16,0 8 0-16,0 5 2 16,7 8 0-16,8 0-5 15,0 12 0-15,0-19 3 16,7 7 0-16,8-7-1 15,-7-7 0-15,-16-19-1 16,8-1 0-16,8-20 0 16,-23-6 0-16,7 7-1 15,1-1 1-15,6-6-1 16,1 6 0-16,8 7 0 16,-1 14 0-16,1 6 0 15,7 13 0-15,15 20 0 16,-23 27 1-16,0 6 1 15,-7 21 1-15,-15-1 0 0,-7 20 1 16,-1-19 0 0,-29-1 0-16,7 0 0 0,-30-13 1 15,15-13-1 1,-7-13 0-16,0-21-1 0,-1-19 1 16,16-14-2-16,22-6 1 15,-7-14-2-15,7-12 1 0,30-8-2 16,-8-6 1-1,23 6-8-15,-8-19 0 16,23 6 0-16,0-6 0 0</inkml:trace>
  <inkml:trace contextRef="#ctx1" brushRef="#br0" timeOffset="1050.92">2696 8563 56 0,'0'6'28'0,"7"41"-12"0,1-34 6 0,-1 0-23 15,8 1 1-15,-7-1 0 16,-8-13 0-16</inkml:trace>
  <inkml:trace contextRef="#ctx1" brushRef="#br0" timeOffset="1169.58">2479 8144 53 0,'-53'-27'26'0,"68"27"-39"15,0-13 21-15,30 0-9 0,-7 6 1 16</inkml:trace>
  <inkml:trace contextRef="#ctx1" brushRef="#br0" timeOffset="1380.21">3025 8456 77 0,'-15'7'38'0,"0"-14"-36"0,15 7 58 0,0 7-56 15,0 6 0-15,0 7 2 16,0 27 1-16,0-1-8 16,15 7 0-16,-8-6 5 15,1 6 0-15,22-13-2 16,7-7 0-16,8-13-14 15,0 0 1-15,15-20-1 16,-31-27 0-16</inkml:trace>
  <inkml:trace contextRef="#ctx1" brushRef="#br0" timeOffset="1888.65">3705 7759 86 0,'-22'-20'43'0,"44"7"-37"0,1-1 55 0,7 1-60 15,22 0 1-15,-7-1 0 16,7 8 0-16,0-14-6 0,-29 20 0 15,14 0-12 1,8 0 1-16,-15 6-2 0,7-6 1 16</inkml:trace>
  <inkml:trace contextRef="#ctx1" brushRef="#br0" timeOffset="2130.02">3810 7812 60 0,'-52'-7'30'0,"52"27"-13"0,0-13 36 15,0 6-46-15,14 14 0 16,-6 19 4-16,22 14 0 16,-23 13-14-16,8 20 1 15,-7 13 9-15,7 7 0 16,-8 0-4-16,8-7 1 16,0-6-2-16,0-14 0 0,15 1-1 15,-8-21 0-15,-7-19-1 16,23-1 1-16,-1-26-6 15,1-13 1-15,6-14-1 16,16-13 1-16</inkml:trace>
  <inkml:trace contextRef="#ctx1" brushRef="#br0" timeOffset="25494">4236 8144 69 0,'-7'0'34'0,"22"-20"-20"16,-15 20 34-16,15-7-46 15,22-12 0-15,-15 12 2 16,16-6 0-16,-1 6-5 16,1 7 0-16,-9 0 4 15,-14 7 0-15,8-1-1 0,-16 14 1 16,-7 0-1-1,-7 0 0-15,-8 7 0 0,0 6 0 16,0 0-1 0,-7 0 0-16,14 0-1 0,-14-6 1 15,14 6-1 1,8-13 1-16,8-7-1 0,14 1 1 16,1-1-1-1,-9-6 0-15,9-1 0 0,-1 8 0 16,8-1 0-16,-7 7 1 15,-8-7-1-15,-8 14 1 16,-7-1 0-16,-7 21 0 0,7-14 0 16,-23 7 0-1,1 0 1-15,-8-7 0 16,0 0-1-16,8-6 1 16,-1-7-2-16,1 0 1 15,-1-7-3-15,16 7 0 16,-1-20-11-16,16-20 0 15,7 7-1-15,7-21 1 0</inkml:trace>
  <inkml:trace contextRef="#ctx1" brushRef="#br0" timeOffset="25766.05">4909 8031 73 0,'-22'-26'36'0,"22"6"-27"16,0 20 41-16,0 0-44 15,22 20 0-15,-22 13 2 0,23 7 1 16,-38 19-11-16,15 1 0 16,-8 13 7-16,8 20 1 15,0-6-4-15,23-1 1 16,-23-13-5-16,15-7 1 15,0-12-18-15,-1-15 0 16,24-5 0-16,-16-28 0 16</inkml:trace>
  <inkml:trace contextRef="#ctx1" brushRef="#br0" timeOffset="25991.03">5433 8058 84 0,'-60'-7'42'0,"45"27"-39"0,15-13 68 0,0-1-70 16,0 8 1-16,15 5-1 15,-15-12 1-15,22 6-12 0,-14 1 0 16,7-1 2-1,15 0 0-15</inkml:trace>
  <inkml:trace contextRef="#ctx1" brushRef="#br0" timeOffset="26142.1">5358 8576 98 0,'-23'-13'49'0,"23"6"-53"0,0 7 65 16,0 0-67-16,15-7 0 16,8 7 0-16,-1-6 0 15</inkml:trace>
  <inkml:trace contextRef="#ctx1" brushRef="#br0" timeOffset="26620.36">5896 8137 76 0,'-37'54'38'0,"-15"-41"-18"15,37-7 25-15,0 14-41 16,0 7 1-16,7 6 1 0,-7 7 0 0,30 13-8 31,-7-26 0-31,14-1 5 0,8 1 0 16,0-14-2-1,15 7 1-15,-15-20-2 0,15 7 1 0,-16-14-1 32,9-13 1-32,-23-6-1 0,-8-14 1 15,-14 0 0-15,-8-7 0 16,-8-6 0-16,8 0 0 16,-7 0-1-16,-8 6 1 15,8 1-3-15,7 19 1 16,0-6-10-16,15 13 0 15,0 0-1-15,15 7 1 0</inkml:trace>
  <inkml:trace contextRef="#ctx1" brushRef="#br0" timeOffset="26951.19">6038 7852 83 0,'-67'-27'41'0,"60"1"-28"0,29 26 48 0,-22 0-59 16,22 6 1-16,-14-19 0 15,22 13 0-15,15-7-5 16,-8 7 1-16,15-6 3 16,16 6 0-16,-16-20-2 0,-7 20 0 15,-23 0 0-15,8 0 0 16,-7 20 0-16,7 6 0 15,-30 27 0-15,0 20 1 16,-23 1-1-16,8 19 1 16,-7 0 0-16,7-7 0 15,7 20 0-15,8-6 0 16,0-14-7-16,0-19 0 16,15-8 0-16,0-25 1 15</inkml:trace>
  <inkml:trace contextRef="#ctx1" brushRef="#br0" timeOffset="27100.98">6128 8968 103 0,'-37'20'51'0,"74"-40"-46"0,-14 0 59 0,14 0-63 16,30-7 0-16,1 1-3 15,-16-14 0-15,30 7 1 16,0 6 0-16</inkml:trace>
  <inkml:trace contextRef="#ctx1" brushRef="#br0" timeOffset="30483.67">7549 8549 54 0,'0'27'27'0,"0"139"-16"0,0-146 27 16,15 6-33-16,-15 1 0 15,0 0 6-15,0-14 0 16,0-13-11-16,0 0 0 0,0-20 9 16,0 0 1-1,-8-20-2-15,8 7 0 0,0-14-3 16,8 14 0 0,-8 0-3-16,15 0 0 0,-8 0-7 15,8 6 1 1,8 0-1-16,14 1 1 15</inkml:trace>
  <inkml:trace contextRef="#ctx1" brushRef="#br0" timeOffset="30810.42">7803 8749 87 0,'-15'6'43'0,"30"-32"-32"16,0 12 40-16,8-6-50 0,21-6 0 16,-14-1 0-1,8 14 0-15,7-7-2 0,-8 0 0 16,-15 7 1-16,-7 0 1 16,-7-1-2-16,-8 8 1 15,-15 6 0-15,-8 6 0 16,-6 8 0-1,-16 19 1-15,7 13 1 0,16-6 0 16,-23 20 0-16,23-14 1 16,14 1-1-16,8-1 0 0,8-12-6 15,14-1 0-15,23-7-1 16,-8-26 0 0</inkml:trace>
  <inkml:trace contextRef="#ctx1" brushRef="#br0" timeOffset="31210.07">8506 8642 73 0,'-75'40'36'0,"16"20"-11"0,44-53 23 0,-8 6-44 16,16 13 1-16,7-12 0 0,30 12 1 16,-15-12-9-1,14-1 1-15,-6-13 5 0,7-13 0 16,-8-14-3-1,-14 0 0-15,7-6 0 0,-8 20 0 16,-7-7-1 0,15 13 1-16,-15 7-1 0,15 27 1 15,0-7 0 1,15 20 0-16,0 13 0 0,0 0 0 16,-15 40 1-16,0-7 0 15,-15 1 1-15,-8 6 1 16,1-7 1-16,-8-6 0 15,-15-20 1-15,-23 6 1 16,9-33-1-16,-9 7 1 0,1-27-2 16,0-26 0-1,-8-27-2-15,15-13 1 16,0 7-2-16,8-14 0 16,14 0-7-16,16 0 1 15,14 14-1-15,8 12 1 0</inkml:trace>
  <inkml:trace contextRef="#ctx1" brushRef="#br0" timeOffset="31797.58">8768 7838 89 0,'-8'-13'44'0,"8"0"-24"0,15 6 27 16,-7-6-46-16,14 6 0 15,8 1 1-15,8 6 0 16,-1 0-3-16,15 0 0 16,-22 0-5-16,0 0 1 15,8 0-11-15,-9 0 1 16,-21 6-4-16,-8-6 0 15,-23 0 3-15,-21 0 0 16,14 7 12-16,0 0 1 0,0 6 13 16,0-6 0-16,0 12 5 15,15 15 1-15,8 6-1 16,-8 13 0-16,7 6-6 16,8 8 1-1,-22 19-3-15,22 7 0 0,0 0-1 16,0-6 1-16,0 6-3 15,0-7 0-15,22-26 0 16,-22-7 0-16,23-20-2 16,-16-20 0-16,16 1-5 15,6-28 0-15,16-12-1 16,-7-7 1-16</inkml:trace>
  <inkml:trace contextRef="#ctx1" brushRef="#br0" timeOffset="32522">9486 8151 54 0,'-15'13'27'0,"-8"0"13"0,23-6-12 15,-15-7-21-15,0 7 0 16,-7 12 5-16,0 21 0 16,-1 13-14-16,1 14 0 0,14-7 10 15,-22 13 1 1,30-7-4-16,30 1 0 0,-15-14-3 15,8-13 1-15,14-7-2 16,0-13 1-16,8-14-1 16,-15-12 0-16,15-14-1 15,-22-20 1-15,-16 7 0 16,-14 0 0-16,-16 13 0 16,-14 0 0-16,-1 13-1 15,8-6 1-15,-7-1-1 16,0 8 1-16,14 12-4 15,8 8 1-15,8-1-13 16,14-13 0-16,16 7 0 16,14-14 0-16</inkml:trace>
  <inkml:trace contextRef="#ctx1" brushRef="#br0" timeOffset="32850.07">10017 8098 75 0,'-23'-20'37'0,"8"59"-24"0,8-32 42 15,-8 13-50-15,15 7 0 16,-23 19 4-16,1 14 0 16,-15-7-11-16,22 20 1 15,7 0 6-15,8-6 1 16,15-14-3-16,8-13 1 15,-1-20-2-15,0-20 0 16,1-14-1-16,7-12 0 16,0-14 0-16,0-20 1 0,-23-6-1 15,-14 12 0-15,-1-19 0 16,-14 20 0-16,7-7-4 16,0 21 1-16,-8 12-11 15,16 7 0-15,-1 13-1 16,23 7 1-16</inkml:trace>
  <inkml:trace contextRef="#ctx1" brushRef="#br0" timeOffset="33137.99">10353 7812 64 0,'-15'7'32'0,"0"6"-4"0,15-7 22 16,0 1-44-16,0 20 1 15,-7-7 3-15,-1 13 0 16,1 20-13-16,-1 0 1 16,1 20 8-16,-1 20 0 0,8 0-4 15,0 27 1 1,8-14-9-16,7-6 0 15,0-14-1-15,0-20 1 16</inkml:trace>
  <inkml:trace contextRef="#ctx1" brushRef="#br0" timeOffset="33431.49">10443 7765 99 0,'-8'-6'49'0,"8"26"-44"15,0-20 55-15,8 6-59 16,14 1 0-16,1-7 1 0,14 7 0 16,8-1-3-16,15 1 0 15,-23 6 2-15,-7 14 0 16,0 19-1-16,-22 21 1 15,14-8-1 1,-44 15 1-16,14 12 0 0,1 0 0 16,7-13-1-1,-8 7 0-15,8 0-7 0,-7-7 0 16,14-13-1-16,-22-7 1 16</inkml:trace>
  <inkml:trace contextRef="#ctx1" brushRef="#br0" timeOffset="33586.11">10435 9061 100 0,'-14'6'50'0,"58"8"-43"0,-21-21 57 0,29-6-61 15,8-1 1-15,7-12-1 16,-7 6 1-16,15-13-23 16,-8 6 0-16,-7 1 4 15,30-8 1-15</inkml:trace>
  <inkml:trace contextRef="#ctx1" brushRef="#br0" timeOffset="72180.48">1133 10562 75 0,'-8'7'37'0,"16"-14"-25"0,-8 20 37 16,0 27-47-16,0 20 0 15,0 0 2-15,0 26 1 16,0 20-6-16,0-6 0 16,0 0 3-16,-8-1 0 15,8-6-7-15,0-6 1 16,0-14-2-16,15-13 1 16</inkml:trace>
  <inkml:trace contextRef="#ctx1" brushRef="#br0" timeOffset="72481.52">1634 11273 82 0,'-45'40'41'0,"15"13"-34"0,30-27 44 0,0-6-48 15,22 0 0-15,-7 0 0 16,45-6 1-16,-30-14-6 15,7-7 1-15,1-13 2 16,7 7 1-16,-30-7-2 16,7 0 0-16,-14-13 0 15,-8 6 0-15,-8 0 0 16,-7 1 0-16,-7-1 0 16,-1 14 0-16,-29 0 0 15,22 19 0-15,-7 1-8 16,-1 0 1-16,23-1-1 15,23 1 1-15</inkml:trace>
  <inkml:trace contextRef="#ctx1" brushRef="#br0" timeOffset="72830.92">1993 11339 66 0,'-60'60'33'0,"37"-13"-15"0,23-41 26 16,0 1-42-16,0-7 1 0,23-7 0 15,-1-13 0-15,8-6-4 16,0-8 0-16,15 1 1 16,-30 0 1-16,7 6-2 15,1 14 0-15,7 13-1 16,-8 13 1-16,-7 14-1 16,8-7 1-16,-16 46 1 15,8 8 1-15,0 5 1 16,-8-6 1-16,-7 0 1 15,-7 0 1-15,-8-13 0 16,-7-7 1-16,-16-6 0 16,-14-14 0-16,7-13-2 0,8-20 1 15,-8-13-3 1,7-20 1-16,16-7-9 16,7-7 1-16,15-19-2 0,15-21 1 15</inkml:trace>
  <inkml:trace contextRef="#ctx1" brushRef="#br0" timeOffset="72990.89">2539 10901 81 0,'-68'20'40'0,"61"-14"-26"0,7 1 32 0,0-7-43 16,0 13 1-1,0 7 0-15,15 7 1 0,7-1-12 16,-14 1 0-1,7 0 4-15,0-8 1 0</inkml:trace>
  <inkml:trace contextRef="#ctx1" brushRef="#br0" timeOffset="73279.02">3025 10934 68 0,'-30'40'34'0,"7"20"-5"0,23-34 22 0,-15 14-45 0,8 7 0 16,-8 6 2-1,15 0 1-15,7-7-12 0,8 8 0 16,0-15 7-16,8 1 0 16,7-13-4-16,0-20 1 15</inkml:trace>
  <inkml:trace contextRef="#ctx1" brushRef="#br0" timeOffset="74077.2">4004 10409 76 0,'-22'-6'38'0,"74"-8"-27"0,-22 14 39 16,-7-13-46-16,-1 13 1 16,8 0 0-16,7 0 0 15,1-7-8-15,7 14 1 16,14 0-8-16,-21 6 0 0,-8 0-3 16,7 1 1-1</inkml:trace>
  <inkml:trace contextRef="#ctx1" brushRef="#br0" timeOffset="74287.28">4139 10582 67 0,'-75'40'33'0,"38"79"-16"0,29-85 36 0,1 32-47 16,7 14 1-16,0-1 1 15,15 14 1-15,7-6-12 16,1-7 0-16,-1-14 8 15,-7-6 0-15,0-7-3 16,0-13 0-16,15 0-3 16,-8-14 0-16,1-19-1 15,-8-14 1-15</inkml:trace>
  <inkml:trace contextRef="#ctx1" brushRef="#br0" timeOffset="74719.61">4386 10549 78 0,'-45'-7'39'0,"30"27"-18"0,15-20 22 0,15 7-39 15,-8-1 0-15,16 1 2 16,7 6 0 0,15-13-8-16,-16 0 1 0,24 0 4 15,-8 0 1-15,0 7-2 16,-8 0 0-16,0-1-1 15,1 7 0-15,-1 1-1 16,-22 12 1-16,-15 14-1 16,-15 0 1-16,-15 20-1 15,-7 26 1 1,-8 20 0 0,8-19 0-16,7-21-3 15,15-6 0-15,0-27 0 16,15-6 0-16</inkml:trace>
  <inkml:trace contextRef="#ctx1" brushRef="#br0" timeOffset="74982.52">5036 10801 95 0,'-74'40'47'0,"74"-20"-38"0,7-20 43 0,-7 7-52 16,22-7 1-16,1 20-25 15,-1-20 1-15,1 0 22 16,14 6 1-16</inkml:trace>
  <inkml:trace contextRef="#ctx1" brushRef="#br0" timeOffset="75108.87">5104 11432 96 0,'-15'0'48'0,"52"-33"-59"0,-15 13 68 0,-7 0-57 0,8-13 0 15</inkml:trace>
  <inkml:trace contextRef="#ctx1" brushRef="#br0" timeOffset="75425.98">5649 10702 78 0,'-74'-14'39'0,"21"14"-16"0,31 14 32 0,-8 5-51 16,0 21 0 0,8 7 2-16,7 13 1 0,7 13-9 15,8 0 0 1,8-13 5-16,7-7 1 0,15-7-2 16,22-19 0-1,-7-14-1-15,15-13 0 0,-16-20-1 16,-6-20 1-16,7-13-1 15,-23 13 0-15,-7-13 0 16,-15-7 0-16,-15 1-1 16,-7-1 0-16,-31 20-9 15,23 7 0-15,8 6 0 16,22 1 0-16</inkml:trace>
  <inkml:trace contextRef="#ctx1" brushRef="#br0" timeOffset="75848.39">5896 10476 94 0,'-15'-34'47'0,"30"-25"-42"0,15 45 54 16,-22 1-57-16,22 6 0 0,-23 7 0 15,30 0 1 1,-7 0-4-16,23 0 0 0,-16 7 2 15,8 20 1 1,7-1-2-16,-7 1 1 0,8 6-1 16,-31 7 0-1,0 6 0-15,1 14 0 0,-1-7-1 16,16-6 0-16,-38 26-1 16,7 7 0-16,-14-1-1 15,-16-6 0-15,1-6-1 16,-8-21 0-16,0 1 1 15,8-7 1-15,-31-7 2 16,23 0 1-16,8-6 2 16,-23-1 0-16,30-6 2 15,15-7 1-15,15-6-1 16,30 0 0-16,-15-7-2 16,15-14 0-16,7-5-9 15,-22-8 0-15,15-6-1 16,15-14 1-16</inkml:trace>
  <inkml:trace contextRef="#ctx1" brushRef="#br0" timeOffset="76130.53">6846 10349 91 0,'-37'-19'45'0,"37"52"-29"0,0-27 42 16,7-12-56-16,8 6 1 16,7 0 0-16,16 0 1 0,29-7-5 15,-22 0 0-15,22-6 0 16,1 13 0-16,-1-6-12 15,-22-1 0-15,0 0 0 16,-23 1 0-16</inkml:trace>
  <inkml:trace contextRef="#ctx1" brushRef="#br0" timeOffset="76344.14">6958 10336 78 0,'-75'53'39'0,"45"-13"-25"0,30-20 43 0,0-7-53 0,0 21 1 16,0 19 2-1,-7 20 1-15,7 13-9 0,-7 7 0 16,7 7 7 0,0-14 1-16,0-13-3 0,7-6 0 15,15-14-1-15,16-20 1 16,29-13-3-16,0-13 0 16,-7-7-11-16,30-7 0 15,-15-13-1-15,-15 13 1 16</inkml:trace>
  <inkml:trace contextRef="#ctx1" brushRef="#br0" timeOffset="77228.61">7579 10635 86 0,'-8'0'43'0,"38"-20"-33"0,-30 7 44 0,15 6-54 16,23-13 1-16,-23 0 0 15,14 7 0-15,1 6-2 16,0 14 1-16,-7 0 1 16,-23 13 1-16,-23 6 0 15,1 14 0-15,7 7 0 16,0-1 1-16,-7-13-1 16,7-6 1-16,7-7-1 15,1 0 0-15,7 0-1 16,7-7 0-16,16 0-1 0,6 7 1 15,16 7-1 1,-15-1 1-16,0 14-1 0,-7 13 0 16,-8 0 0-16,-15 7 1 15,-8-7-1-15,-14-6 1 16,-1 6 0-16,-14-6 0 16,14-14-1-16,1-7 0 15,7-6-18-15,0-13 0 0,15-27 0 16,22-20 0-1</inkml:trace>
  <inkml:trace contextRef="#ctx1" brushRef="#br0" timeOffset="77379.87">8185 10582 98 0,'-23'-20'49'0,"31"27"-59"16,-8-7 77-16,0 0-75 0,15 0 1 15,0 0-1 1,7 6 0-16</inkml:trace>
  <inkml:trace contextRef="#ctx1" brushRef="#br0" timeOffset="77502.85">8072 11379 91 0,'-22'13'45'0,"44"-52"-41"15,-7 19 45-15,23-14-49 0,-1-12 0 16</inkml:trace>
  <inkml:trace contextRef="#ctx1" brushRef="#br0" timeOffset="77779.59">8611 10695 97 0,'-60'20'48'0,"30"33"-40"0,30-33 50 16,-7 0-56-16,7 13 1 0,0 14 0 16,7-8 0-16,16 1-4 15,6-7 0-15,9 1 3 16,-1-14 0-16,1-14-1 16,-8-26 0-16,-1-6 1 15,-14-1 0 1,-15-46-1-1,-15 0 1-15,-14 13-3 0,-9 14 1 16,1 13-10 0,7 13 0-16,0 6 0 0,52 8 0 15</inkml:trace>
  <inkml:trace contextRef="#ctx1" brushRef="#br0" timeOffset="78040.63">8932 10403 106 0,'-30'-40'53'0,"45"7"-55"0,-7 19 68 15,7-6-66-15,7 7 1 16,-7 6-1-16,8 7 1 0,-1 14-2 16,16-1 1-1,-1 20 0-15,-7 14 1 0,0-14-1 16,-8 20 0-16,1 20 0 15,-8 13 0-15,-8-6-1 16,1 13 0 0,-1 13-10-16,-7-13 0 0,0-6-1 15,0-7 1-15</inkml:trace>
  <inkml:trace contextRef="#ctx1" brushRef="#br0" timeOffset="78168.82">8932 11658 104 0,'-15'13'52'0,"83"-13"-58"0,-46 7 69 0,45-27-68 15,1 0 0-15,7-13 0 16,-1 0 1-16</inkml:trace>
  <inkml:trace contextRef="#ctx1" brushRef="#br0" timeOffset="78979.03">10211 11499 76 0,'-7'0'38'0,"14"79"-30"0,-7-52 38 16,0-7-43-16,8 7 0 0,-1 6 4 16,1 7 0-1,-1-7-8-15,1-7 1 0,14-6 6 16,-22-6 0-1,0-14-1-15,7-20 0 16,1 0-2-16,-1 6 1 0,1-5-2 16,7-8 0-16,0 0-1 15,7 7 0-15,8 7-2 16,15-7 0-16,7 7-1 16,46 6 0-1,-24-13-1-15,1 7 0 0,0-7-1 16,-15 7 1-16,-23-7 0 0,-7 7 0 15,-30-14 2 1,-7 20 1-16,-23 1 2 16,-8 12 0-16,-14 8 1 15,7 26 0-15,0-1 0 0,23-12 0 16,7 13-1-16,15 0 0 16,15 0-1-1,22-7 0-15,23 0-5 0,7-13 1 16,-7-13-1-1,-8-21 1-15</inkml:trace>
  <inkml:trace contextRef="#ctx1" brushRef="#br0" timeOffset="79451.63">11348 11725 52 0,'-15'26'26'0,"30"-19"5"0,-15-7-9 0,15-7-16 15,-8 7 0 1,-7 0 3-16,0 0 1 0,0 0-10 16,0 0 0-16,0 0 8 15,0 0 1-15,0 0-4 16,0 0 1-16,8-6-3 0,7 6 1 16,0 0-4-1,7 0 1-15,1 0-2 16,6 0 1-16,-6 0-1 15,-8 6 1-15,0 7 0 16,-8 7 0-16,8 7 0 16,0 0 1-16,0-1-1 15,8 7 1-15,-1 1-1 16,0-1 1-16,8 0-1 16,15 13 1-16,-22 14 1 15,-8 13 0-15,-15 0 1 16,-15 7 1-16,-15 0 1 15,-30 6 1-15,0-13 0 16,-15-6 0-16,1-14-2 16,14-20 1-16,15-40-2 15,7-19 0-15,9-7-4 0,6-21 1 0,16-5-11 16,22-14 0-16,22-7-1 16,30 7 1-1</inkml:trace>
  <inkml:trace contextRef="#ctx1" brushRef="#br0" timeOffset="79752.3">12320 10821 91 0,'-30'-20'45'0,"30"40"-31"0,0-20 43 0,0 7-55 16,8 6 1-16,21-13 1 16,9 7 0-16,29-7-6 15,8 0 1-15,0 0-1 16,-8 0 0-16,8 0-20 15,-23 0 0-15,-14 0 0 0,-24-7 0 16</inkml:trace>
  <inkml:trace contextRef="#ctx1" brushRef="#br0" timeOffset="79931.3">12470 10967 79 0,'-75'33'39'0,"60"60"-35"0,15-53 65 0,0 0-64 0,0 27 1 16,-8 6 3-16,1 13 1 15,-1 0-12-15,1 7 1 16,7-13 7-16,0 0 0 0,7-14-3 16,8-6 1-1,15-13-8-15,23-27 0 0,6-20-2 16,16-34 1 0</inkml:trace>
  <inkml:trace contextRef="#ctx1" brushRef="#br0" timeOffset="80222.42">13187 11266 102 0,'-112'67'51'0,"37"99"-41"16,53-120 50-16,7-6-59 16,8 13 1-16,7 14-1 0,22-1 1 15,15-13-2 1,16-6 0-16,7-14 0 0,14-13 1 15,-21-20-2 1,-1-13 1-16,-22-7-1 0,0-7 1 16,0 1-1-1,-15 6 0-15,-30-20 0 0,-15 13 1 16,0 7-3-16,0 7 0 16,-7 0-13-16,14 13 0 0,23 0-1 15,38-27 1 1</inkml:trace>
  <inkml:trace contextRef="#ctx1" brushRef="#br0" timeOffset="80472.67">13531 11499 105 0,'-29'6'52'0,"14"41"-61"0,15-27 83 0,0 6-73 15,7 1 0-15,8 6 1 16,7 7 0-16,1 0-2 15,14 0 0-15,16-14 2 16,-16-6 0-16,8-20-1 16,-8-13 1-16,-14-7-1 15,-1 0 0-15,-7-20-2 16,-15-20 0-16,-7 1-6 0,-16-8 0 16,8 1-21-1,0 13 1-15,15-7 0 16,23 13 0-16</inkml:trace>
  <inkml:trace contextRef="#ctx1" brushRef="#br0" timeOffset="80639.82">14032 11167 98 0,'-7'13'49'0,"14"60"-64"15,1-53 96-15,7 6-80 0,0 34 1 16,0 20 0-16,7 6 1 0,-7 7-6 15,0 0 0 1,-7-20 2-16,14-13 1 0</inkml:trace>
  <inkml:trace contextRef="#ctx1" brushRef="#br0" timeOffset="80860.53">14526 11060 107 0,'-67'-6'53'0,"104"39"-40"15,-22-7 55-15,7 14-68 16,1 20 0-16,7 13 0 16,-15 13 0-16,7-12-5 0,-7 5 1 15,0-12-20 1,0-14 0-16,8-20-1 0,6-6 1 15</inkml:trace>
  <inkml:trace contextRef="#ctx1" brushRef="#br0" timeOffset="81399.95">14130 11074 103 0,'-83'13'51'16,"76"0"-63"-16,14-26 92 0,8 0-77 15,23-1 1-15,14 1 0 0,15-7 1 16,1 0-7 0,14 0 0-16,-15 14 4 0,-7-8 1 15,-15 8-3-15,7 12 1 16,-14 27-1-16,-16 14 0 16,1 19 0-1,-23 27 0-15,7 14 0 0,-7-8 0 16,0 21 0-16,0-14 1 15,8-13-1-15,-1-20 0 16,0-6-4-16,1-7 1 16,-1-1-1-16,1 1 1 15</inkml:trace>
  <inkml:trace contextRef="#ctx1" brushRef="#br0" timeOffset="81550.48">14676 12528 113 0,'-60'27'56'0,"97"-74"-49"16,-14 21 59-16,21-7-67 16,16-34 0-16,23 7-47 15,-9 7 1-15,-6 0 47 16,29 27 0-16</inkml:trace>
  <inkml:trace contextRef="#ctx1" brushRef="#br0" timeOffset="108577.77">13255 7606 56 0,'22'0'28'0,"45"0"-15"0,-44 0 28 0,14 7-36 15,1 6 0-15,29 7 2 16,15 13 0-16,30 20-9 16,16 14 1-16,36 26 5 15,-14-14 1-15,-1 34-3 16,31 20 0-16,-8 40-1 15,-15 19 1-15,0 14-2 16,-15 47 1-16,-23-1-1 16,-21 21 1-16,-38-8 0 15,-1-19 0-15,-29 26-1 16,0-39 1-16,-15-7-14 0,15-14 0 16,-8-32 0-1,-7-34 0-15</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0" timeString="2022-03-30T21:06:50.594"/>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1" timeString="2022-03-30T21:06:52.686"/>
    </inkml:context>
  </inkml:definitions>
  <inkml:trace contextRef="#ctx0" brushRef="#br0">19155 17099 0,'0'0'0,"0"0"0,0 0 0,0 0 16</inkml:trace>
  <inkml:trace contextRef="#ctx1" brushRef="#br0">1679 11592 52 0,'0'-20'26'0,"44"13"-15"0,-36-6 26 16,14 6-35-16,8-6 1 0,-7 0 1 16,14-14 1-1,30 7-6-15,-14 0 1 0,22 0 3 16,-1-6 0-1,39-8-1-15,-1 8 1 16,30-14-2-16,-30 7 1 16,38-7-1-16,-8-7 0 15,0 8-1-15,0 5 1 0,-8 8-1 16,16-7 1-16,-15 26-1 16,-16-6 0-16,-7 6 0 15,-14 0 1-15,-16 14-1 16,15-7 0-16,-15 13 0 15,-7-6 0-15,15 6 0 16,-8-6 1-16,-22 13-1 16,30-14 1-16,-8-6-1 15,-22-6 1-15,37 12 0 16,0-12 0-16,-22 6 0 16,15-20 0-16,-1 7 0 15,-6-1 0-15,6-6 0 16,-6 0 0-16,21 14-1 15,-21-7 1-15,-1 6 0 0,23 7 0 16,-1-7-1 0,23-6 0-16,-22 0 0 15,7 6 1-15,-7 0-1 0,22 7 0 16,-15 0 0-16,8 0 1 16,-8 20-1-1,8 14 0-15,-16-1 0 0,-14 7 1 16,7-1-1-16,-7 8 1 15,-8-1-1-15,8-12 1 16,15-1-1-16,14-7 1 0,-6-6-1 16,36-6 1-16,-7-1-1 15,8 7 1-15,-31-7-1 16,1 0 1-16,0 7-1 16,-8-6 1-16,8-1-1 15,-16 7 0-15,-6 0 1 16,21-7 0-16,-22 14 0 15,23 13 0-15,-30-7-1 16,22 0 1-16,-30-6 0 0,-7-7 0 16,22-7-1-1,-7 0 0-15,7 0 0 0,-7 7 0 16,0 7 0 0,14-1 1-16,1 1-1 0,15 0 0 15,7-1 0 1,0-13 1-16,8-6-1 0,37-7 1 15,7-7-1-15,15 14 1 0,-14 0-1 16,-1-1 1 0,-14 8 0-1,-8 6 0-15,15 6-1 0,-8 1 1 16,-14-1-1-16,22 1 0 16,-15-14-1-16,30-6 0 15,60-27-14-15,44-33 1 16,46-34-1-16,89-65 1 15</inkml:trace>
  <inkml:trace contextRef="#ctx1" brushRef="#br0" timeOffset="2168.36">3526 12322 62 0,'0'27'31'0,"15"26"-17"0,-8-26 31 0,-7 26-41 16,0 20 0-16,-7 13 2 15,-1 21 1-15,1 19-8 16,-1-13 1-16,1 6 4 16,7-6 1-16,0-6-8 15,-15-8 1-15,15-26-2 16,0-6 1-16</inkml:trace>
  <inkml:trace contextRef="#ctx1" brushRef="#br0" timeOffset="2585.9">4446 12954 78 0,'-15'-7'39'0,"-23"20"-28"0,23 0 38 0,-7 14-46 15,-8 20 0-15,0 6 2 16,-7 26 0 0,7 54-6-1,15-7 1-15,15-26 3 16,0-20 1-16,0-14-2 16,30-19 1-16,22-27-2 15,-7-7 0-15,-8-33-1 16,8-20 0-16,-15-13 0 15,-8-20 0-15,-7 7 0 16,-7-1 0-16,-23-6 0 16,-8 13 0-16,-6 14 0 15,-16 6 0-15,0 20 0 16,0 7 1-16,0 6-3 16,23 7 1-16,7 7-10 0,0 6 1 15,7 0-1-15,31-6 1 16</inkml:trace>
  <inkml:trace contextRef="#ctx1" brushRef="#br0" timeOffset="3139.63">5059 13266 68 0,'-83'6'34'0,"-44"1"-17"0,105 0 30 0,-23 26-44 15,-7 20 1-15,14 20 2 16,23-6 0-16,-7-8-8 16,22 8 1-16,7-14 5 15,23-7 0-15,15-6-2 16,30-13 0-16,0-14-3 16,-23-13 1-16,23-13-2 15,-23-14 1-15,-14-13-1 16,-1-13 0-16,-30-13 0 15,8-1 0-15,-15 14 1 16,0 0 0-16,-15 0 1 16,15 20 0-16,0 6 1 0,15 7 0 15,0 14 0-15,8 19 1 16,-1 20-1-16,8 27 0 16,-7 6-1-1,-8 21 1-15,-8 6-1 0,1 6 0 16,-8 8 0-1,7-1 1-15,-7 0-1 0,-7-19 1 16,-8-8 0-16,-8-6 0 16,-37-20 1-16,23-6 1 15,-8-40 0-15,-15-1 0 0,8-12 0 16,0-21 0 0,22-26-1-16,7-7 1 0,23-26-2 15,23-1 1 1,7-6-2-16,22 14 0 0,-7 6-2 15,7 19 0 1,-15 1-10-16,1 7 0 16,22 6 0-16,-8-7 0 0</inkml:trace>
  <inkml:trace contextRef="#ctx1" brushRef="#br0" timeOffset="3348.32">5702 13326 46 0,'7'46'23'0,"16"27"7"16,-23-46 3-16,0 13-29 16,0 13 1-16,0 0 0 0,0-7 0 15,7-6-12 1,8-7 1-16,-7-26 4 0,7-20 1 15</inkml:trace>
  <inkml:trace contextRef="#ctx1" brushRef="#br0" timeOffset="3467.94">5732 12960 69 0,'-68'-40'34'0,"31"-39"-18"0,22 72 38 16,8 0-53-16,-8 7 1 15,7 0-5-15,8 14 1 16,23-1 1-16,-1 0 0 15</inkml:trace>
  <inkml:trace contextRef="#ctx1" brushRef="#br0" timeOffset="3688.3">6203 13266 78 0,'-45'0'39'0,"15"-14"-21"15,23 14 35-15,-16 7-51 16,1 20 1-16,-1 19 1 16,8 34 0-16,0-7-5 0,38 13 1 15,7-13 2 1,22 0 1-16,0-6-7 0,16-21 1 16,7-12-2-1,-1-28 1-15</inkml:trace>
  <inkml:trace contextRef="#ctx1" brushRef="#br0" timeOffset="4328.46">6779 12708 65 0,'-23'26'32'0,"23"-32"-10"0,0 6 14 16,15 0-33-16,8 6 1 16,14-6 1-16,-15 7 0 0,23-7-7 15,23 13 0-15,-16 1 2 16,8 5 1-16,-8-5-21 16,8-1 0-16,-15-13-1 15,-15 0 0-15</inkml:trace>
  <inkml:trace contextRef="#ctx1" brushRef="#br0" timeOffset="4547.76">6891 12748 57 0,'-23'13'28'0,"31"47"-23"16,-8-47 50-16,7 7-50 0,-7 6 1 16,8 28 2-1,-1 19 0-15,-7 0-9 0,8 20 0 16,22 0 7-1,-30 0 1-15,22-7-4 0,-14-13 1 16,7-13-2-16,7-7 1 0,15-13-3 16,8-13 0-1,0-21-18-15,22-19 0 16,-7-34 0-16,0-12 0 16</inkml:trace>
  <inkml:trace contextRef="#ctx1" brushRef="#br0" timeOffset="4983.3">7601 12874 82 0,'-45'6'41'0,"53"14"-39"0,-1-20 67 0,-7 0-67 16,15-6 0-16,-7-1 0 15,-1 7 1-15,1 0-4 16,7 7 0-16,15-7 2 0,-23 6 0 16,1 8-2-1,-1 6 1-15,-14 6-1 0,-1 1 1 16,1-1-1 0,7 1 1-16,0-7 0 0,0 0 0 15,0-7 0 1,0 0 0-16,0-6 0 0,7 0 0 15,8-1 0 1,7 8 1-16,1 5-1 0,-1 1 0 16,-7 14 0-16,8 19 0 15,-23-7 0-15,0 14 0 0,0 6 0 16,-23-6 0-16,1-20 1 16,7 0 0-1,-8 0 0-15,9-14 0 0,-9-6-4 16,16-6 1-1,-23-14-2-15,22-7 1 0</inkml:trace>
  <inkml:trace contextRef="#ctx1" brushRef="#br0" timeOffset="5198.26">8252 12648 100 0,'-23'0'50'0,"1"7"-46"0,15-1 56 0,7 8-61 16,-8 5 1-16,8 8-26 16,0 13 1-16,8 0 25 15,6-7 1-15</inkml:trace>
  <inkml:trace contextRef="#ctx1" brushRef="#br0" timeOffset="5345.24">8177 13531 80 0,'-22'20'40'0,"29"-53"-40"0,1 13 46 15,7 0-64-15,0-6 1 16,-1-1 0-16,39-13 0 0</inkml:trace>
  <inkml:trace contextRef="#ctx1" brushRef="#br0" timeOffset="5630.05">8618 13153 87 0,'-74'20'43'0,"6"40"-41"0,68-27 64 0,-15 13-65 15,30 14 1-15,8 0 0 16,-1-7 1-16,23 0-4 0,15-13 0 16,-15-13 2-1,14-8 1-15,-21-12-2 0,29-7 1 16,-37-20-1 0,0-6 0-16,-15-8 0 0,-23-12 0 15,-6-7 0 1,-9 13 1-16,-7 0-2 0,-22 13 1 15,7 8-7 1,-7-1 0-16,14 6 0 0,23-12 1 16</inkml:trace>
  <inkml:trace contextRef="#ctx1" brushRef="#br0" timeOffset="5929.35">9030 12880 89 0,'-30'-33'44'0,"30"-7"-33"0,0 27 48 0,7 0-58 15,16 0 1-15,7-1-1 16,7 8 0-16,0 6-2 16,8 6 1-16,0 1 1 15,-8 0 0-15,23 12-1 16,-15 1 0-16,-7 0 0 15,6 20 0-15,-36 13 0 16,7-13 0-16,-8 33 0 16,16 20 0-16,-16-6-3 15,16-1 1-15,-1 0-12 16,-22-6 0-16,8-14 0 16,-1-19 1-16</inkml:trace>
  <inkml:trace contextRef="#ctx1" brushRef="#br0" timeOffset="6088.88">9179 13857 94 0,'-7'0'47'0,"74"7"-49"0,-45-7 69 16,16-14-67-16,37 1 0 15,-1 0-49-15,-21 6 0 16,22 0 49-16,-8-12 0 15</inkml:trace>
  <inkml:trace contextRef="#ctx1" brushRef="#br0" timeOffset="6607.49">9979 13140 74 0,'-7'6'37'0,"-1"-12"-40"0,8 6 65 0,23-14-61 16,7-6 1-16,15 0 0 15,-8 0 0-15,15 7-12 16,-7 0 1-16,-7 0 1 15,6 6 0-15</inkml:trace>
  <inkml:trace contextRef="#ctx1" brushRef="#br0" timeOffset="6847.15">9987 13213 63 0,'-8'59'31'0,"16"48"-12"0,-1-67 30 0,1 19-46 16,-1 14 1-16,-7 7 4 16,0 20 0-16,0-21-9 15,8-5 0-15,14-8 6 0,-7-6 1 16,8-7-3-16,21-13 1 16,1-14-2-16,-7-12 0 15,29-8-11-15,-7-6 0 16,-8-13-1-16,8 6 0 15</inkml:trace>
  <inkml:trace contextRef="#ctx1" brushRef="#br0" timeOffset="7108.95">10630 12987 96 0,'-23'0'48'0,"31"6"-47"0,-8-6 64 0,15 0-64 15,15 0 1-15,0 7 0 16,15-7 0-16,14 7-3 16,9-7 1-16,-16 6 0 0,-7 1 1 15,0 0-8 1,-15 6 1-16,0 0-1 0,-8 0 1 15</inkml:trace>
  <inkml:trace contextRef="#ctx1" brushRef="#br0" timeOffset="7747.95">10862 12960 73 0,'-45'0'36'0,"15"0"-14"0,30 0 23 16,0 13-40-16,7 1 1 16,1 6 1-16,22 0 0 15,0 0-10-15,7-1 1 16,1-5 6-16,14-1 1 15,-22 0-4-15,0 7 1 16,0 0-2-16,-8 7 1 16,-7-1-1-16,-8 21 0 15,1-1 0-15,-8 7 1 16,0 1-1-16,0 25 0 16,-15-19 1-16,0 7 0 15,-7-14 0-15,-1 6 0 0,1-5-2 16,14-8 1-16,-7 1-18 15,8-8 1-15,-1-19-1 16,16-13 0-16</inkml:trace>
  <inkml:trace contextRef="#ctx1" brushRef="#br0" timeOffset="7958.91">11453 13166 101 0,'-38'13'50'0,"23"-6"-58"16,8-7 83-16,7 7-75 0,0-1 0 16,15 8-28-16,0-1 0 15,15-6 28-15,7 6 0 16</inkml:trace>
  <inkml:trace contextRef="#ctx1" brushRef="#br0" timeOffset="8088.76">11587 13970 97 0,'-60'53'48'0,"45"-46"-53"0,23-21 67 15,-1-6-67-15,8-6 0 0,8-7 2 16,7-7 0-16</inkml:trace>
  <inkml:trace contextRef="#ctx1" brushRef="#br0" timeOffset="8387.77">12088 13312 94 0,'-90'47'47'0,"-7"46"-36"0,90-53 46 0,-16 13-56 0,16 7 1 16,14 6 0-16,8 0 0 16,30-12-3-1,30-8 1-15,-15-26 1 0,-8-7 0 16,23-19-1 0,-8-8 0-16,-15-6 0 0,-14-13 0 15,-23 0 0-15,-8-14 0 16,-14-26 0-16,-1 0 1 15,1 7-1-15,-23 6 0 16,-15-6-6-16,-7 19 0 16,14 7 0-16,16 7 0 0</inkml:trace>
  <inkml:trace contextRef="#ctx1" brushRef="#br0" timeOffset="9047.7">12589 13173 87 0,'0'-20'43'0,"15"-27"-26"0,-7 34 39 0,7-7-55 16,0 0 1-16,14 0-1 16,-6 0 1-16,-1 7-3 15,1 6 1-15,-1 7 0 16,-7 7 1-16,0 0-1 15,0-1 0-15,7 8 0 16,-7-1 0-16,0 0 0 16,0-6 0-16,0-1 0 15,8 1 1-15,-16 0-1 16,1-1 0-16,-8-6 0 16,7 0 1-16,1 7 0 15,-1 6 0-15,1 7 0 0,-8 7 0 16,0-7 0-16,7 0 0 15,-7 6-1-15,8-6 1 16,-1 7-1-16,-7-7 1 16,0-7-1-16,8 0 1 15,-8-6-1-15,0 6 0 0,0-6 0 16,0-1 0 0,-8 8 0-16,8-1 1 0,0 0-1 15,0-6 0 1,0 0 0-16,0-7 0 0,0 0 0 15,0 0 0 1,0 0 0-16,0 13 0 0,0 0 0 16,-7 7 0-16,7-7 0 15,0 1 0-15,0 6 0 16,0 6 0-16,0 1 0 16,0-1 0-16,0 21 0 15,0-1 0-15,0 14 0 16,0 7 0-16,0-8 0 15,0-12 0-15,0-7 0 0,7-7 0 16,-7-7 0 0,0-6 0-16,0 7-3 15,8-20 0-15,-16-1-11 0,1-6 1 16,-1-6 0 0,-7 6 0-16</inkml:trace>
  <inkml:trace contextRef="#ctx1" brushRef="#br0" timeOffset="9236.67">12544 14116 87 0,'-60'7'43'0,"60"-14"-33"0,0 7 56 16,15-7-62-16,8 7 0 15,7 0 1-15,7 0 1 16,16 7-10-16,21-7 1 15,1 0 4-15,-8 0 1 0</inkml:trace>
  <inkml:trace contextRef="#ctx1" brushRef="#br0" timeOffset="9951.02">14541 13611 59 0,'-37'27'29'0,"37"-7"-9"16,7-7 29-16,1 14-44 16,-1 26 0-16,-7 13 5 15,7 1 0-15,-7 6-12 16,8 0 1-16,-8-7 7 15,0-19 1-15,15-14-3 0,7-20 0 16,-7-26-2-16,0-14 1 16,0-19-2-16,-7-7 0 15,-8-14-1-15,7 14 1 16,1 0-5-16,-1 13 0 16,8 0-19-16,0 14 1 15,7 6-1-15,16 6 0 16</inkml:trace>
  <inkml:trace contextRef="#ctx1" brushRef="#br0" timeOffset="10210.75">15094 14056 69 0,'15'53'34'0,"38"-59"-30"0,-38 6 57 0,7-14-58 16,0-5 1-16,8-8 1 16,0-20 1-16,0 8-8 15,-7 5 1-15,-16 1 4 16,-14 0 0-16,-8 0-1 15,-8 19 1-15,-7 1-1 16,0 20 0-16,8 6 0 16,0 7 1-16,-1 13-1 15,1 0 0-15,7 14-1 16,15 6 1-16,15 14-5 16,7-14 0-16,8-7-1 15,15-19 0 1</inkml:trace>
  <inkml:trace contextRef="#ctx1" brushRef="#br0" timeOffset="10519.22">15812 13857 88 0,'-67'-7'44'0,"7"27"-31"16,53-13 40 0,-8-7-52-16,15 7 0 0,0-1 0 15,22 1 0 1,-7-1-2-16,8-6 1 15,6 0-1-15,9 14 1 0,-8 6-3 16,7 13 0-16,0-7-1 16,1 21 1-1,-16 19 0-15,8 14 0 0,0 0 2 16,-7 6 1-16,-8 7 3 16,-8 0 0-16,-14-13 1 15,-8 6 1-15,-8-26 0 16,-14-20 0-16,7-14-2 15,0-26 1-15,-15-19-4 16,8-35 0-16,-1-12-13 16,16-20 1-16,22-7-1 15,22 6 0-15</inkml:trace>
  <inkml:trace contextRef="#ctx1" brushRef="#br0" timeOffset="10824.52">16605 13438 95 0,'-23'-13'47'0,"-14"53"-47"0,30-20 66 16,-23 7-65-16,-15 6 0 15,15 13 0-15,15 1 1 16,0 6-3-16,8 7 1 16,7-7 0-16,22 0 0 15,8-7-1-15,45 8 0 0,-23-1-4 16,15 7 1-1,-14-14-1-15,6-6 1 0,-14 0 0 16,-7-7 1 0,-16 0 3-16,-14-6 0 0,-23-7 3 15,-23 0 1 1,-22-14 0-16,-14-6 0 0,6-6-17 16,-6-8 0-16,-16-6-2 15,38 0 0-15</inkml:trace>
  <inkml:trace contextRef="#ctx1" brushRef="#br0" timeOffset="11231.22">17285 13080 82 0,'-22'-7'41'0,"52"-33"-34"0,-15 27 57 0,7-7-62 16,16 7 1-16,-1-7 0 16,30 7 0-16,1 6-5 15,21 0 1-15,1 7-5 16,-8 0 0-16,-22 7-3 15,8 0 1-15</inkml:trace>
  <inkml:trace contextRef="#ctx1" brushRef="#br0" timeOffset="11484.83">17158 13312 69 0,'-22'40'34'0,"22"27"-10"16,7-41 26-16,8 14-44 0,8 13 1 15,-8 7 2 1,7 13 1-16,-7 7-13 0,-7-14 1 16,7 7 8-16,-1-6 1 15,1-1-3-15,8 7 0 16,7-20-1-16,0-6 0 16,0-14-1-16,29-13 1 15,9-13-4-15,14-21 1 16,8-6-13-16,-1 0 0 15,-21-6 0-15,36-14 0 0</inkml:trace>
  <inkml:trace contextRef="#ctx1" brushRef="#br0" timeOffset="11848.65">18587 13199 84 0,'-53'27'42'0,"-36"6"-25"0,66 0 44 0,-14 14-57 16,7 26 0-16,7 7 1 0,-7 13 1 15,8 13-7 1,15-13 1-16,14 0 4 0,23-7 0 16,7-6-2-1,31-20 1-15,-1-20-2 16,8-14 1-16,-1-19-2 15,-6-14 0-15,-8-6 0 0,-16-7 1 16,-21 7-1-16,-23-21 0 16,-15 1 0-16,0-7 0 15,-22 14-1-15,-16 6 1 16,-7 13-1-16,-14 7 0 16,21 7-5-16,8 13 1 15,16-7-18-15,29 0 0 16,29-6 0-16,16-20 0 15</inkml:trace>
  <inkml:trace contextRef="#ctx1" brushRef="#br0" timeOffset="12177.11">19342 13724 91 0,'-52'0'45'0,"37"0"-44"0,7-7 75 0,-14 7-75 16,-1 14 1-16,1 12 0 15,-1 21 1-15,8 13-4 16,8-7 1-16,14 7 1 16,23-7 1-16,0 0-2 15,8-27 1-15,7-6-1 16,22-20 1-16,-7-13-1 16,-1 6 0-16,-14-26-1 15,-7-13 1-15,-8-1 0 0,-30-13 0 16,-23 1 0-16,-14-8 1 15,-1 14-1 1,-6 7 0-16,-9 6 0 0,-7 13 0 16,8 1-4-16,30 19 1 15,-1 0-19-15,31-6 1 16,22 0-1-16,22-7 0 16</inkml:trace>
  <inkml:trace contextRef="#ctx1" brushRef="#br0" timeOffset="12371.28">20232 13133 95 0,'-53'-20'47'0,"53"20"-53"16,-7 7 81 0,7 13-72-16,-8 13 0 0,16 27 1 15,-1 26 1-15,8 20-7 16,0 0 1-16,8 1-7 15,7-8 1-15,0-19-2 0,7-20 0 16</inkml:trace>
  <inkml:trace contextRef="#ctx1" brushRef="#br0" timeOffset="12758.65">20486 12954 89 0,'-15'0'44'0,"15"6"-29"0,0-6 46 15,15 0-59-15,-7 0 1 16,21-6 1-16,16-8 0 15,8 1-5-15,6 13 0 16,9-7 3-16,7 1 0 16,-16-8-1-16,-6 8 0 15,-16 6-1-15,-7 6 1 16,-8 28-1-16,1 32 0 16,-23 20 1-16,0 21 0 15,0 12 0-15,7-6 1 16,8-7-1-16,0-6 0 0,15-7-3 15,0-20 0-15,-7-13-11 16,-1-14 0-16,-7-6-1 16,-15-20 1-16</inkml:trace>
  <inkml:trace contextRef="#ctx1" brushRef="#br0" timeOffset="12913.02">20673 14123 108 0,'-37'-7'54'0,"81"-26"-51"0,-14 39 77 15,23-12-79 1,22-14 1-16,7-20-2 16,8 0 1-16,22 0-24 15,-15 0 0-15,30-6 1 16,-15-7 1-16</inkml:trace>
  <inkml:trace contextRef="#ctx1" brushRef="#br0" timeOffset="50308.36">6906 17099 48 0,'0'20'24'0,"0"-14"-8"0,30 1 25 15,-30 6-36 1,0 0 1-16,7 14 2 0,8 13 0 16,0 20-10-16,0 13 1 15,0-13 6-15,0 13 1 16,7 0-3-16,-22 0 1 16,8-13-1-16,7-7 1 15,-15-13-1-15,0-7 0 0,0-7 0 16,0-19 0-1,0-20-1-15,0-21 1 0,0 1-2 16,0 7 1 0,0-14-2-16,7 0 1 0,8 7-5 15,-7 6 1-15,22 7-11 16,15 14 0-16,-16-8 0 16,16 1 0-16</inkml:trace>
  <inkml:trace contextRef="#ctx1" brushRef="#br0" timeOffset="50668.62">7594 17504 72 0,'-23'40'36'0,"61"-60"-31"0,-38 20 48 16,15-20-52-16,15 0 0 15,-15-7 0-15,14 7 1 16,1-6-3-16,0 6 0 0,-7 0 0 16,-16 7 1-1,8-7-2-15,-15-7 1 0,0 14-1 16,-7 0 0 0,-8 13 1-16,-8 6 0 15,8 21 2-15,-7 6 1 16,-1 14 2-16,1 6 1 15,0 0 0-15,-8 0 1 16,15 0-2-16,15 7 1 16,0-7-5-16,7 0 1 15,1-6-24-15,22-1 0 16,0-26-1-16,22-20 0 0</inkml:trace>
  <inkml:trace contextRef="#ctx1" brushRef="#br0" timeOffset="51089.49">8372 17331 76 0,'-128'73'38'0,"69"-6"-42"0,44-47 71 0,0 0-63 16,0-1 0-16,15-5 1 0,7 6 0 15,8-7-8 1,15-6 1-16,-8-1 3 0,16-6 0 15,-8 7-4-15,-15 0 1 0,7-14-1 16,-7 0 1 0,8-13-1-16,-8 0 1 15,-15 7 1-15,14-7 0 16,1 7 0-16,8 13 1 0,-1 7 0 16,8 12 0-1,0 15 0-15,-7 12 1 16,-1 14 1-16,0 6 0 15,8 14 1-15,-30 20 0 16,0-14 1-16,0-19 1 16,-30 19-1-16,1-6 1 15,-9-14-2-15,-7 0 0 0,-7-12-1 16,15-1 0-16,-23-27-5 16,30-19 1-16,15-20-23 15,-8-27 1 1,23-27-1-16,30-26 1 0</inkml:trace>
  <inkml:trace contextRef="#ctx1" brushRef="#br0" timeOffset="51410.27">8977 17125 95 0,'-30'20'47'0,"-7"0"-56"0,22-13 90 0,0-1-79 0,8 21 0 15,-1-7 1 1,1 0 0-16,7 6-5 16,0 1 1-16,0 0 2 0,22-1 0 15,8 1-2-15,7 6 0 16,8 0-1-16,-7 7 0 16,21-7 0-16,-36 7 0 15,-1 7 0-15,-14-1 0 16,-16 7 3-16,-7 0 0 15,-15-6 1-15,-29-1 1 16,21-12-1-16,8-15 1 16,-15-12-7-16,8-20 1 15,15-14-2-15,29-19 0 0</inkml:trace>
  <inkml:trace contextRef="#ctx1" brushRef="#br0" timeOffset="51845.83">9426 16753 89 0,'-15'-13'44'0,"52"-20"-28"0,-7 19 39 15,-7-5-53-15,44 5 0 0,-7 1 0 16,15 6 1-16,-23 7-6 16,23 14 1-16,-15 6-8 15,-1 6 0-15,-21-6-2 16,14-7 1-16</inkml:trace>
  <inkml:trace contextRef="#ctx1" brushRef="#br0" timeOffset="52110.65">9493 16833 65 0,'-45'27'32'0,"45"-34"-9"0,0 20 26 0,0 14-43 16,15 13 1-16,0 6 2 15,15 21 1-15,-15 6-12 0,-7 20 0 16,14-7 8-16,-22 7 1 0,0 0-3 31,0 7 0-31,8-14-2 0,7-13 1 16,7-13-1 0,15 0 1-16,8-14-1 0,0 1 0 15,7-14-1 1,16-27 1-16,6 1-21 0,1-7 0 15,15 7-1-15,-15-7 0 16</inkml:trace>
  <inkml:trace contextRef="#ctx1" brushRef="#br0" timeOffset="55791.71">10121 17431 76 0,'-22'0'38'0,"44"26"-24"0,-7-19 38 0,0 6-47 15,8 7 0-15,-1 7 0 16,1-7 1-16,29 0-9 0,-15 6 1 16,8 7-2-1,0 1 1-15,-8-1-3 0,1-7 0 16</inkml:trace>
  <inkml:trace contextRef="#ctx1" brushRef="#br0" timeOffset="56028.95">10593 17318 66 0,'-30'13'33'0,"22"14"-4"0,1-14 20 16,-1 14-42-16,-7 12 0 15,0 1 3-15,-15 13 0 16,0 14-13-16,8 6 0 15,-8 0 8-15,0-20 1 16,8 7-7-16,-1-7 1 0,8-13-21 16,8-13 1-1,7-27-2-15,15-20 1 16</inkml:trace>
  <inkml:trace contextRef="#ctx1" brushRef="#br0" timeOffset="57048.51">10443 17623 56 0,'-8'0'28'0,"8"-13"-11"0,0 13 33 16,0 0-46-1,0 0 1-15,0 0 2 0,0 7 0 16,0-7-9-1,8 13 0-15,7 14 7 0,0 6 0 16,7 7-3-16,16 13 1 16,-8-13-1-16,22 13 0 15,-7-7-5-15,-15-6 1 16,37-7-1-16,-30-26 0 16</inkml:trace>
  <inkml:trace contextRef="#ctx1" brushRef="#br0" timeOffset="57549.2">10839 16674 62 0,'-22'0'31'0,"37"0"-5"16,-15 0 13-16,7 6-35 0,8 7 1 15,8 1 3-15,-1-1 0 16,-7 0-10 0,15 1 1-16,15-1 6 15,-15-6 0-15,-8-1-2 0,1-6 0 16,-1 0-2 0,1 0 0-16,-1 0-1 15,-7 7 1-15,-8-1-1 0,16 28 1 16,-8 19-1-16,-8 13 1 15,1 7 0-15,-1 7 0 16,8 0 0-16,-7 13 0 16,-1-20-1-16,8-7 1 15,-7 1-6-15,7-8 1 16,-8 1-1-16,0-7 1 16</inkml:trace>
  <inkml:trace contextRef="#ctx1" brushRef="#br0" timeOffset="57729">11041 18022 87 0,'0'13'43'0,"38"-26"-27"0,-23 13 41 0,0-7-56 15,7 1 1-15,0 6-3 0,23-7 0 16,8-6 0-16,-1-7 0 15</inkml:trace>
  <inkml:trace contextRef="#ctx1" brushRef="#br0" timeOffset="57986.68">11602 16720 86 0,'0'20'43'0,"37"-20"-26"0,-14-7 32 0,-1 1-48 16,23 6 0-1,-7-7 0-15,14 7 0 0,-7 0-8 16,-8 0 0-1</inkml:trace>
  <inkml:trace contextRef="#ctx1" brushRef="#br0" timeOffset="58252.15">11654 16767 65 0,'-29'39'32'0,"21"1"-4"15,8-26 13-15,8 32-34 16,-1 14 0-16,-7 20 2 16,7 13 1-16,-7 6-13 0,0 14 0 15,0 7 9 1,0-7 0-16,0-20-4 0,0-7 1 16,8 0-2-1,-1-19 1-15,8-7-1 0,23-21 0 16,-23-5 0-16,22-21 0 15,8-13-3-15,22 0 1 16,-14-20-1-16,14-7 0 16</inkml:trace>
  <inkml:trace contextRef="#ctx1" brushRef="#br0" timeOffset="58719.89">12155 17497 85 0,'-15'7'42'0,"60"19"-20"0,-22-19 29 16,-1 6-50-16,1 1 1 16,-1-1 0-16,8 7 1 0,7 0-8 15,1 6 0-15,22 1 2 16,-8-14 0-1</inkml:trace>
  <inkml:trace contextRef="#ctx1" brushRef="#br0" timeOffset="59027.08">12851 17311 85 0,'-23'20'42'0,"-21"33"-23"15,29-26 36-15,-15 19-53 16,0-6 0-16,-8 20 0 16,-6 13 1-16,14 0-4 0,15-6 1 15,0-1 1 1,7-6 1-16,16 6-2 0,7-6 1 16,0 0-1-16,15 0 0 15,7-1 0-15,-7 8 0 16,-8 6 0-16,1 0 1 15,-8 7-1-15,-8-27 0 16,1 0-2-16,-1-7 0 0,1-12-24 16,-8-8 1-1,0-6-1-15,0-33 1 0</inkml:trace>
  <inkml:trace contextRef="#ctx1" brushRef="#br0" timeOffset="59606.56">12993 16833 77 0,'-60'20'38'0,"60"-27"-42"0,0 7 70 16,15 0-62-16,15-13 1 0,7-7 1 16,16-7 0-1,22 1-9-15,-8-1 1 0,-15 1 5 16,1 6 0-1,-9 13-3-15,1 20 1 0,-15 14-1 16,0 6 1-16,-15 14-1 16,8 32 1-16,-9 8 0 15,1 12 0-15,-7 8 0 16,-1-8 0-16,1-6-1 16,7-6 1-16,0-8-6 15,0-5 0-15,7-21-20 16,-22-7 0-16,8-13-1 15,-8-13 1-15</inkml:trace>
  <inkml:trace contextRef="#ctx1" brushRef="#br0" timeOffset="59747.4">13247 18009 99 0,'-7'33'49'0,"52"0"-61"0,-23-33 101 16,15-6-86-16,1-14 1 15,7 6-4-15,7 1 0 16,15-14-2-16,8-6 0 16</inkml:trace>
  <inkml:trace contextRef="#ctx1" brushRef="#br0" timeOffset="60328.63">13928 16634 73 0,'-23'13'36'0,"38"14"-8"0,0-21 5 16,8 1-31-16,7-7 0 0,7 0 3 15,15 0 0-15,16-7-6 16,6 1 0-16,-14-1-5 16,8 7 1-16,-9 0-2 15,-14 0 1-15</inkml:trace>
  <inkml:trace contextRef="#ctx1" brushRef="#br0" timeOffset="60670.49">13973 16873 68 0,'-8'26'34'0,"23"8"-13"15,-7-14 30-15,-1 13-45 0,8 13 0 16,0 14 1-16,7 13 1 16,-7 13-11-16,-7-12 1 15,-1 12 6-15,1 0 1 16,-8 7-3-16,0-6 0 16,0-14-1-16,0-14 1 15,0 8-1-15,15-14 1 16,-8-6-1-16,8-1 1 15,8-13-1-15,7-13 0 16,7 0-1-16,0-13 1 16,-14-7-2-16,22-7 0 15,14-13-20-15,-6 7 1 0,-1-20-1 16,8-1 1-16</inkml:trace>
  <inkml:trace contextRef="#ctx1" brushRef="#br0" timeOffset="61087.92">14773 17384 86 0,'-30'0'43'0,"30"27"-37"0,0-27 67 0,0 0-70 0,0 7 0 15,15-7 1-15,7 0 0 16,16 0-6-16,7-7 1 16,7-6 3-16,8 6 1 15,-15 7-2-15,14 7 0 16,-14 6-1-16,-7 7 1 0,-8 20-1 16,-8-7 0-1,-22 13 0-15,-7 21 0 0,-16-1 0 16,-7 7 0-1,8-26 0-15,-1-1 0 0,8-12 0 16,8-8 1 0,14-6-1-16,8 0 1 15,30-13-2 1,8-1 1-16,-1 1-4 16,23 0 0-16,-16-7-7 15,9 0 0-15,-23-7-1 16,-8 0 1-16</inkml:trace>
  <inkml:trace contextRef="#ctx1" brushRef="#br0" timeOffset="61289.18">14743 17803 88 0,'-30'-7'44'0,"30"7"-33"0,0 0 51 16,7 0-60-1,8 7 0-15,8-1 1 0,14 8 0 16,23-1-4-16,7-6 0 0,1-1-3 16,21-6 1-1,9-6-2-15,-1-21 1 16</inkml:trace>
  <inkml:trace contextRef="#ctx1" brushRef="#br0" timeOffset="61688.33">15715 16992 67 0,'-15'-33'33'0,"52"-27"-5"0,-29 40 12 0,7 14-35 15,15-7 1-15,0 6 1 16,7-6 0-16,8-7-10 16,0 0 0-16,22-7 6 15,-7 7 1-15,-8 0-3 0,-7 7 0 16,-22 6-1 0,-1 7 1-16,-7 7-1 0,7 13 1 15,-22 0 0 1,0 20 0-16,0 20 1 0,-15 19 0 15,8 14 1 1,0 20 0-16,-1-7 0 16,1 1 0-16,7-1-1 0,0 0 1 15,7-19-5-15,1-8 1 16,6-19-20-16,1 0 1 16,-7-20-1-16,-8 0 0 15</inkml:trace>
  <inkml:trace contextRef="#ctx1" brushRef="#br0" timeOffset="61857.25">15835 18248 103 0,'-23'26'51'0,"38"-52"-59"16,-7 6 89-16,14 0-78 16,15 0 0-16,8 0 0 15,38-20 1-15,-1 14-17 16,15 6 1-16,23 0 3 15,-8 7 0-15</inkml:trace>
  <inkml:trace contextRef="#ctx1" brushRef="#br0" timeOffset="78037.5">18624 11771 72 0,'-30'-7'36'0,"53"14"-20"0,-16 0 37 0,15 6-47 16,1 14 1-16,-1 12 1 15,8 8 0-15,8-7-11 16,14 13 0-16,-7-7 7 0,30 1 1 16,-16 13-12-1,1-14 1-15,-7 1-1 0,6-7 0 16</inkml:trace>
  <inkml:trace contextRef="#ctx1" brushRef="#br0" timeOffset="78241">19275 11970 84 0,'-30'7'42'0,"-23"26"-21"0,46-26 41 16,-23 6-59-16,-15 7 0 15,0 20 0-15,0 20 1 16,-7 6-7-16,0 1 0 15,-1-1 3-15,23 7 0 16</inkml:trace>
  <inkml:trace contextRef="#ctx1" brushRef="#br0" timeOffset="90167.53">7796 12210 75 0,'-38'13'37'0,"16"7"-21"0,22-14 38 15,7 1-49-15,8 6 0 16,8-6 1-16,-8 13 1 15,7-7-9-15,16 0 0 16,14 7 5-16,-7 7 1 16,0 6-6-16,-8 0 1 15,-7-6-20-15,22 0 0 0,-22-8 0 16,15-12 0-16</inkml:trace>
  <inkml:trace contextRef="#ctx1" brushRef="#br0" timeOffset="90438.83">8558 12136 69 0,'-37'27'34'0,"22"-34"-22"15,15 7 52-15,0 0-58 16,8 14 1-16,-16-8 2 16,1 8 0-16,-8 6-11 15,-8 13 0-15,-14 7 8 16,7-1 1-16,8 8-4 0,-23 6 1 15,15 0-2-15,15 7 1 16,0 6-2 0,15-12 1-16,0 12-1 0,0 14 0 15,7-1-1 1,1 8 1-16,-1-14-4 0,16 7 1 16,-8 6-1-1,0 0 1-15</inkml:trace>
  <inkml:trace contextRef="#ctx1" brushRef="#br0" timeOffset="94038.49">11295 14109 75 0,'-37'-6'37'0,"30"12"-16"0,7-6 37 16,0 0-54 0,7 7 1-16,1 0 1 0,-1-1 1 15,8 1-9 1,7-7 1-16,16 0 5 0,-8-7 1 15,7 1-3-15,30-8 0 16,-7 8-1-16,0-8 1 16,-23 21-2-16,1-7 1 0,-1 20-2 15,-22 13 1 1,-22 20 0-16,-8 7 0 0,-23-7 0 16,1 7 0-1,-8 7 0-15,0-1 0 0,15-6 0 16,0-7 1-1,15 0-1-15,15-13 0 0,15 0 0 16,8-14 1 0,7-6-2-16,0-6 1 0,0-1-8 15,0-7 1-15,-16-6 0 16,9-6 0-16</inkml:trace>
  <inkml:trace contextRef="#ctx1" brushRef="#br0" timeOffset="94212.66">11258 14329 89 0,'-45'53'44'0,"75"-20"-23"16,-15-33 41-16,22 0-61 0,23-7 1 16,0-6-4-1,30-7 1-15,15 0 0 0,22 0 0 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2-03-30T21:13:47.405"/>
    </inkml:context>
    <inkml:brush xml:id="br0">
      <inkml:brushProperty name="width" value="0.05292" units="cm"/>
      <inkml:brushProperty name="height" value="0.05292" units="cm"/>
      <inkml:brushProperty name="color" value="#FF0000"/>
    </inkml:brush>
  </inkml:definitions>
  <inkml:trace contextRef="#ctx0" brushRef="#br0">19290 12336 52 0,'-8'-7'26'0,"-29"-19"-13"16,29 19 26-16,-7 0-35 0,0 7 1 15,0 0 2 1,0 14 1-16,-7 5-9 0,0 8 0 15,-1 6 7-15,8 14 0 16,0 6-1-16,8 13 0 16,-1 7-1-16,8-13 1 0,0 7-2 31,15 12 0-31,-7-12-1 0,7-1 0 0,-8-6-2 16,16-7 0-1,-16-13-7-15,0-7 0 16,1-6 0-16,-8-14 0 15</inkml:trace>
  <inkml:trace contextRef="#ctx0" brushRef="#br0" timeOffset="237.99">18714 12920 67 0,'-8'0'33'0,"23"7"-10"0,0-14 25 0,0 7-44 16,23 0 1-16,-9 0 1 15,39 0 0-15,-8 0-8 16,14 0 0-16,-14 0 4 16,15 0 1-16,-15-13-15 15,7 13 0-15,-15-7 0 0,23 1 0 16</inkml:trace>
  <inkml:trace contextRef="#ctx0" brushRef="#br0" timeOffset="632.17">19611 12861 58 0,'-30'26'29'0,"15"-6"-10"0,8-20 25 0,-1 0-39 16,1 7 1-16,-8 13 3 15,7 13 1-15,-7 7-12 16,8 6 0-16,-1 1 8 16,16-14 0-16,14-7-3 15,1 1 1-15,22-20-3 16,7-7 1-16,8-14-2 15,-15-6 1-15,-8-13-1 16,8-7 0-16,-8 1 0 16,-14 12 1-16,-23 7-1 15,-15 0 0-15,-8 0 0 16,-21 7 0-16,6 6 0 16,-7 1 0-16,-15 6-4 15,23 0 0-15,0 0-19 16,22 0 1-16,15 0-1 0,30 0 0 15</inkml:trace>
  <inkml:trace contextRef="#ctx0" brushRef="#br0" timeOffset="989.92">20082 12940 66 0,'-15'7'33'0,"0"13"-30"0,23-14 57 16,-1 8-57-16,8 6 0 15,-7 0 1-15,7 0 1 16,0-1-7-16,0 1 1 0,-8-6 4 16,15-8 1-1,-7-12-2-15,8-14 0 0,-1-7-2 16,1 1 1-16,-1-1-1 15,8-13 0-15,0 0-1 16,-8 14 1-16,1-1-1 16,-1 21 0-16,-7 12 0 15,-7 1 1-15,7 13 0 16,-8 13 0-16,1 7-1 16,-1 0 1-16,1-7-12 15,7-13 0-15,-8-14 0 0,23-6 1 16</inkml:trace>
  <inkml:trace contextRef="#ctx0" brushRef="#br0" timeOffset="1529.46">20725 12103 55 0,'-7'-6'27'0,"14"-1"-10"0,8 20 24 16,0 14-35-16,0 26 0 16,0 13 2-16,8 7 1 15,-16 14-12-15,1 12 1 16,-1-12 6-16,1-7 0 15,-1-7-19-15,8-7 1 16,-8-13-2-16,8-13 1 0</inkml:trace>
  <inkml:trace contextRef="#ctx0" brushRef="#br0" timeOffset="1730.36">20464 12807 86 0,'-15'14'43'0,"30"-14"-45"0,0-7 74 0,0-6-70 15,14 6 1-15,24 0 0 16,-1 1 1-16,8-7-9 16,7 6 0-16,1 0 3 15,-16 1 0-15</inkml:trace>
  <inkml:trace contextRef="#ctx0" brushRef="#br0" timeOffset="2240.52">21241 12967 66 0,'8'6'33'0,"29"8"1"16,-22-14 10-16,8 0-38 0,14 0 1 15,0 0 0 1,8 0 1-16,-15-7-11 0,15-6 0 16,-15 6 1-16,0-6 0 15,0 13-4-15,7-7 1 16</inkml:trace>
  <inkml:trace contextRef="#ctx0" brushRef="#br0" timeOffset="2628.31">21967 12874 65 0,'-15'33'32'0,"22"0"-10"16,1-19 16-16,-1 5-36 15,1 8 0-15,7 0 1 16,-8-1 0-16,1-6-2 15,-8-7 1-15,0-6 4 16,0-7 0-16,-8-13-1 0,8-7 1 16,-7-13-1-1,7 6 0-15,0 0-3 16,0 1 1-16,7-14-2 0,8 7 0 16,0 6-1-16,0 1 1 15,0-1-6-15,7 20 0 16,1 7-1-16,-1 0 1 15</inkml:trace>
  <inkml:trace contextRef="#ctx0" brushRef="#br0" timeOffset="2982.79">22528 12801 75 0,'-38'6'37'0,"8"14"-16"0,30-6 25 0,-15-1-41 15,15 0 0-15,-7 7 2 16,14 7 0-16,-7-1-10 16,30 7 1-16,-15 1 5 15,15-1 1-15,0-7-3 16,7-6 0-16,1-6-1 16,-8-8 0-16,0-6 0 0,7-6 0 15,-15-8-1 1,-7-6 1-16,-7-6 0 0,-1 6 0 15,-22-13 0 1,-7 13 1-16,-23-7 0 16,8 7 1-16,-8 7-1 15,-8-7 0-15,9 7 0 16,6 6 0-16,1-6-7 0,29-7 1 16,16 0-1-16,14 13 1 15</inkml:trace>
  <inkml:trace contextRef="#ctx0" brushRef="#br0" timeOffset="3499.76">22879 12894 63 0,'-30'26'31'0,"15"-6"1"0,15-6 9 0,0 5-35 15,8 8 0-15,-1 0 1 16,16 6 1-16,-16 0-11 16,1-6 0-16,6-1 7 15,1-6 0-15,0 0-3 16,8-13 0-16,-8-7-1 16,0-14 1-16,0-12-1 15,0-7 1-15,0-7-1 16,0 0 0-16,0 13 0 15,-1 7 0-15,-6 7 0 16,-1 0 0-16,-7 13 0 0,8-20 0 16,-1 7 0-1,-7 13 0-15,8 6 0 0,-1 8 0 16,-7-1 0-16,15 0 1 16,0-6-1-16,8-1 0 15,7-6 0-15,-8-13 0 16,0 0 0-16,1 0 0 15,-8 6 0-15,0-6 0 16,0-7-1-16,0 6 1 16,0 14-1-16,-15 0 1 0,7 0 0 15,1 7 0 1,-8 6 0-16,0 7 0 16,7 0 0-16,1 0 0 15,-1-7-4-15,1 1 0 16,7-14-1-16,-1-7 1 15</inkml:trace>
  <inkml:trace contextRef="#ctx0" brushRef="#br0" timeOffset="3741.37">23866 13027 88 0,'8'-7'44'0,"7"7"-33"16,-15 0 44-16,0 0-55 0,22 7 0 16,-15-1-26-1,8-6 0-15,-7 0 26 0,22 0 0 16</inkml:trace>
  <inkml:trace contextRef="#ctx0" brushRef="#br0" timeOffset="4129.24">24270 12681 72 0,'-37'-6'36'0,"-8"25"-16"0,37-5 43 0,-7-1-60 16,-15 7 1-16,8-7 2 15,7 20 0-15,0-19-8 16,8 6 0-16,7 0 5 16,7-7 0-16,8 0-3 15,7-6 1-15,16 6-2 16,-8 0 1-16,0 1-2 15,7 6 0-15,0 0-1 16,-14 6 1-16,7-6-1 16,-8 0 1-16,1 0 1 15,-16 6 0-15,-7-6 1 16,-7 0 0-16,-16 0 1 16,8-6 1-16,-7-14-4 15,7-7 0-15,15-13-16 16,0-7 0-16,0-12-1 0,15 12 1 15</inkml:trace>
  <inkml:trace contextRef="#ctx0" brushRef="#br0" timeOffset="4381.22">24577 12900 65 0,'7'14'32'0,"8"-1"-21"0,-8 0 46 0,16 7-54 16,-1 13 0-1,8 1 0-15,0 5 1 0,8-5-6 16,6 6 1-16,-14-7 4 16,23-13 0-16,-16-7 0 15,8-20 0-15,-8-19 0 16,-7-14 1-16,-15-7 0 16,8-12 0-16,-1-8-1 15,1-13 0-15,-1 1-9 16,0-1 0-16,1 14-2 15,14 6 1-15</inkml:trace>
  <inkml:trace contextRef="#ctx0" brushRef="#br0" timeOffset="129229.62">24277 8270 64 0,'30'20'32'0,"60"53"-22"0,-60-53 33 0,7 7-42 15,8 6 0-15,0 7-1 16,15 13 1-16,7 0-7 16,-14-6 0-16,-16-21 1 15,-7-6 0-15</inkml:trace>
  <inkml:trace contextRef="#ctx0" brushRef="#br0" timeOffset="129458.88">24838 8197 62 0,'-30'0'31'0,"-29"87"-14"0,44-54 33 15,-8 20-45-15,1 0 0 0,-8 7 3 16,0 13 1 0,-7-13-12-16,14-1 1 0,8-12 1 15,0-1 1 1,0-6-4-16,0-13 1 16</inkml:trace>
  <inkml:trace contextRef="#ctx0" brushRef="#br0" timeOffset="130007.97">25227 7785 62 0,'-30'7'31'0,"15"33"-8"0,8-14 15 0,-1 14-34 16,1 13 1-1,-8 27 2-15,0 26 0 16,0-13-8-16,8 20 0 16,7-13 6-16,7-7 0 0,8-20-3 15,7-13 1-15,8-27-2 16,8-6 1-16,-1-27-4 15,-7-7 1-15,7-26-1 16,1 0 0-16,-23-7 0 16,-8 0 0-16,-14 0 0 15,-16 7 0-15,-14 6 2 16,0 21 0-16,14 6 1 16,-7 6 0-16,-7 14-1 15,14-13 1-15,8 13-5 16,8-7 0-16,14 7 0 0,8-13 0 15</inkml:trace>
  <inkml:trace contextRef="#ctx0" brushRef="#br0" timeOffset="130380.77">25885 8151 60 0,'-60'-27'30'0,"60"20"-5"0,0 14 15 0,-22 6-35 16,7-6 0 0,-7 20 4-16,7 19 0 0,-15 7-11 15,7 7 0 1,8 6 7-16,15 8 1 0,8-28-3 16,14 1 0-16,16-34-2 15,7 7 0-15,7-20-2 16,0-20 1-16,-14-7 0 15,-1-6 0-15,-22-13-1 16,0-8 1-16,-15 1 0 16,0-13 0-16,-15 6 0 15,7 14 1-15,-29 6-1 16,15 13 0-16,-8 7 0 16,0 0 0-16,7 14-3 15,8 6 0-15,15 0-8 16,23 0 1-16,7 13-1 15,15 0 1-15</inkml:trace>
  <inkml:trace contextRef="#ctx0" brushRef="#br0" timeOffset="130667.99">26461 8177 79 0,'-30'20'39'0,"8"0"-31"0,14-13 49 16,-7 19-53-16,0 1 1 0,0 13 1 15,0 6 0 1,8-13-8-16,-1-6 0 0,31 0 5 16,14-14 1-1,23 0-4-15,0-19 1 0,15-14-1 16,-8-7 1 0,-7-6-1-16,-30 6 0 0,-8-19 0 15,-22 19 0-15,-22-13 0 16,-23 0 0-16,-15 1 0 15,-7 19 1-15,-8 13-5 16,15 14 0-16,0 6 0 16,30 14 0-16</inkml:trace>
  <inkml:trace contextRef="#ctx0" brushRef="#br0" timeOffset="133462.06">24517 17809 68 0,'-30'0'34'0,"22"0"-17"0,8 0 34 0,15 7-46 16,0 13 1-16,8 0 1 16,7 7 1-16,14-8-11 15,16 8 0-15,-15 6 1 16,0 0 1-16,0 7-4 16,0-13 1-16</inkml:trace>
  <inkml:trace contextRef="#ctx0" brushRef="#br0" timeOffset="133660.2">25040 17610 74 0,'-37'40'37'0,"-23"-53"-16"0,45 19 29 16,-15 14-45-16,8 14 0 15,-31 12 0-15,16 7 0 16,0 34-8-16,-1 12 1 15,8 1 0-15,8-7 1 0,7-7-4 16,0-6 1 0</inkml:trace>
  <inkml:trace contextRef="#ctx0" brushRef="#br0" timeOffset="133869.14">25444 16953 89 0,'-45'39'44'0,"53"88"-30"0,-1-74 44 0,8 53-56 0,8 14 1 16,14 19 0 0,8 40 1-16,15 7-15 15,7 0 1-15,-7-26 3 16,-15-7 0-16</inkml:trace>
  <inkml:trace contextRef="#ctx0" brushRef="#br0" timeOffset="138329.53">25399 5002 63 0,'-7'13'31'0,"29"-6"-20"0,-14 6 32 0,7 34-39 16,0 26 0-1,-1 53 3-15,1-6 1 0,0 46-9 16,0-14 1-1,8 41 5-15,-1 13 0 0,-7-7-2 16,8 14 1-16,-8-21-6 16,0 1 0-16,-8-7-16 15,0-20 1-15,-14-20-1 16,0-19 0-16</inkml:trace>
  <inkml:trace contextRef="#ctx0" brushRef="#br0" timeOffset="138581.53">25130 7540 63 0,'-8'0'31'0,"8"-7"-27"0,8-6 47 15,-1 13-47 1,16 13 0-16,14 27 2 16,16 13 1-16,-1 7-8 15,15 13 0-15,1-7 6 16,-1-13 0-16,-7-19-1 0,29-21 0 0,-29-40-1 15,8-46 0 1,-1-40-1 0,15-26 1-16,-15-21-2 15,16-6 0-15,-24-13-23 0,1 19 1 16,0-6-1-16,22 27 0 16</inkml:trace>
  <inkml:trace contextRef="#ctx0" brushRef="#br0" timeOffset="143207.04">22513 2239 44 0,'-15'-20'22'15,"7"-20"-3"-15,8 20 23 0,0 0-36 16,0 7 0-16,0-7 2 0,15-14 1 15,0 8-11 1,8-1 0-16,6 7 8 0,16 20 0 16,-7 14-1-1,29-1 1-15,15 7-2 0,30 0 1 16,53-20-1 0,37 0 0-16,30-40-1 0,52 7 0 15,15-27-2 1,8-26 1-16,-8-7-2 0,15 26 1 15,-45 14-1-15,-37 13 0 0,-38 20-3 32,-37 40 0-32,-37 20-2 0,0 0 0 0,-46 13-12 15,-21-7 1 1,-23 8 0-16,7-1 0 16</inkml:trace>
  <inkml:trace contextRef="#ctx0" brushRef="#br0" timeOffset="143719.24">22692 2126 59 0,'30'-40'29'0,"7"66"-24"0,-29-12 37 16,-1 19-36-16,-7 7 1 15,8 19 3 1,-1 21 1-16,1 46-12 16,7 7 0-16,-8 33 9 15,1 14 0-15,-8 12-3 0,7 54 0 16,-7 0-1-1,-7 0 0-15,-1-1-3 0,1-19 1 16,-1-40-1 0,8-6 1-16,0-34-1 0,15-20 0 15,15-26 0-15,22-14 0 16,38-33 0-16,30-26 0 16,37-27-1-16,7-20 1 15,31-33 0-15,37 13 0 16,44-13-1-16,1-7 1 15,7 0-1-15,23 0 1 16,-23 7-1-16,-22 13 1 0,-23 7-2 16,-30 7 1-16,-14 12-1 15,-46 14 0-15,-29 14-5 16,-23 25 0-16,-29 1 0 16,-24-7 0-16</inkml:trace>
  <inkml:trace contextRef="#ctx0" brushRef="#br0" timeOffset="144766.79">23806 2936 75 0,'-22'-20'37'0,"-15"20"-23"16,22 20 38-16,-8-13-47 16,8 26 0-16,-22-13 2 15,14 13 0-15,1 7-10 16,22 0 1-16,7-14 5 15,23 21 1-15,15-7-3 16,8 6 0-16,-9 7-1 16,-14-13 0-16,-7 7 0 0,-1-1 0 15,-22 7 0 1,-7 7 0-16,-16-7 0 0,-7 0 0 16,-15-6-1-1,1-7 1-15,-16-14-6 0,15-19 1 16,15-14-18-16,15-19 1 15,30-14-1-15,22-7 0 16</inkml:trace>
  <inkml:trace contextRef="#ctx0" brushRef="#br0" timeOffset="144980.6">24180 3202 76 0,'-15'-14'38'0,"8"8"-44"0,-1 26 69 0,-14-14-61 15,7 34 0-15,-8 7 3 16,9 13 1-16,6-21-7 16,8 15 0-16,8-8 4 15,14 1 0-15,15-28-6 16,31 1 0-16,-1-20-20 16,0-13 1-16,30 6-1 15,-7-26 0-15</inkml:trace>
  <inkml:trace contextRef="#ctx0" brushRef="#br0" timeOffset="145247.54">24696 3202 60 0,'-37'46'30'0,"59"47"-22"0,-14-66 53 16,-16-1-56-16,8 14 0 15,-7 13 4-15,14-13 0 16,-14 0-11-16,14-7 0 0,-7-13 8 15,8-13 0-15,-8-27-2 16,0 13 0 0,7-46-3-16,8-7 1 15,-7-13-1-15,14 0 1 16,-14 0-2-16,14 27 0 0,-7-27-2 16,7 33 0-16,8-13-8 15,8 13 1-15,-16 20-1 16,16 0 0-16</inkml:trace>
  <inkml:trace contextRef="#ctx0" brushRef="#br0" timeOffset="145648.54">25130 3268 66 0,'-60'0'33'0,"60"-13"-11"0,0 13 26 16,8-7-42 0,7 1 1-16,7 6 1 0,0-20 0 15,8 0-11-15,15 0 0 16,0-20 7-16,0 13 1 15,7-12-4-15,-14 12 0 16,-8-6-1-16,-15 13 0 16,-23 0-1-16,-7 0 1 15,-15 20-1-15,0 20 1 0,-15 0 0 16,16 13 0 0,6 7 0-16,1 20 1 0,-1-1 0 15,16-5 0-15,7-1-1 16,22-7 1-16,16-19-12 15,6-7 1-15,24-14-1 16,-1-12 1-16</inkml:trace>
  <inkml:trace contextRef="#ctx0" brushRef="#br0" timeOffset="145920.43">25713 3228 64 0,'-30'14'32'0,"30"-34"-13"0,0 20 26 0,15-20-41 0,8 0 0 15,7-20 1 1,0 13 0-16,-1 1-7 0,9-14 0 16,-16 13 5-1,1 1 1-15,-23 6-3 0,-8 0 1 16,-14 7-1-16,-8 26 1 16,-7 7-1-16,7 0 0 15,7 20 0-15,-7 13 0 0,8 0 0 16,7 7 0-1,15-7 0-15,7 7 0 16,16-34-5-16,14-6 0 16,8-13-1-16,22-20 0 0</inkml:trace>
  <inkml:trace contextRef="#ctx0" brushRef="#br0" timeOffset="146178.63">26162 3022 78 0,'-8'27'39'0,"31"13"-24"0,-16-34 35 0,8 8-46 16,8-8 1-16,-16-12 1 15,16 6 0-15,-8-20-8 16,7-20 0-16,15-13 5 16,-7 0 1-16,8 13-3 15,-1 7 1-15,1 6-2 16,-9 34 1-16,1 13-2 15,15 13 1-15,-15 20 0 16,0-13 0-16,-8 13-5 16,1 7 0-16,-1-27-1 15,-7-6 1-15</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2-03-30T21:16:07.388"/>
    </inkml:context>
    <inkml:brush xml:id="br0">
      <inkml:brushProperty name="width" value="0.05292" units="cm"/>
      <inkml:brushProperty name="height" value="0.05292" units="cm"/>
      <inkml:brushProperty name="color" value="#FF0000"/>
    </inkml:brush>
    <inkml:context xml:id="ctx1">
      <inkml:inkSource xml:id="inkSrc2">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1" timeString="2022-03-30T21:29:51.992"/>
    </inkml:context>
  </inkml:definitions>
  <inkml:trace contextRef="#ctx0" brushRef="#br0">23044 1913 54 0,'-23'7'27'0,"16"-27"-19"0,7 13 27 0,0 0-34 16,0 7 0-16,0 0 0 15,0 0 1-15,0 7-3 16,0 0 1-16,0-1 1 16,0 21 0-16,0-7 0 15,0 20 0-15,0 13 0 16,0 7 1-16,0-20 0 16,0 19 0-16,0 8-1 15,7 12 1-15</inkml:trace>
  <inkml:trace contextRef="#ctx0" brushRef="#br0" timeOffset="-35498.97">11116 13618 48 0,'7'6'24'0,"16"8"-9"0,-23-14 25 16,7-7-35-16,1 0 1 16,14 1 3-16,1-1 0 0,14 1-11 15,-7-1 0 1,0 0 8-16,15 7 0 0,-15-6-3 15,0 6 1 1,15 0-2-16,7 0 0 0,-7 6-1 16,0-6 0-1,-8 0-1-15,15 0 1 0,1-6-1 16,-1 12 0-16,0-12 0 16,-14 6 0-16,7-7 0 15,7 14 1-15,-7-14 0 0,0 7 1 16,-8-7-1-1,0 7 1-15,-7-6-1 16,8-1 1-16,-1-6-1 16,1 6 0-16,-1 0-1 15,-7 1 1-15,7-1 0 16,8 7 0-16,-7-6-1 16,-1 6 1-16,0 0 0 15,1 0 0-15,-8-7-1 16,22 14 1-16,-15-7-1 15,1 0 1-15,-1-7 0 16,8 7 0-16,-8 0-1 0,31 0 1 16,-23-7 0-16,14 7 0 15,-21-6-1-15,14 12 1 16,0-6-1-16,-7 7 1 16,0-7-1-16,0 7 1 15,-22-7-1-15,14 0 0 16,0-7 0-16,1 7 1 15,-1-13-1-15,0 13 0 16,-7-7 0-16,15 14 0 16,0-14 0-16,0 20 0 0,-8-13 0 15,8 14 0 1,-15-14 0-16,8 6 0 0,6 7 0 16,-6 1 0-16,-1-8 0 15,16-6 1-15,-24 7-1 16,16 0 0-16,0-1 0 15,0 1 0-15,0 0 0 16,0 13 1-16,-8-7-1 16,23 7 0-16,-8-7 0 15,-7 0 0-15,0 1 0 16,-15-1 0-16,7-6 0 16,8-7 0-16,-7 0 0 15,-1 0 0-15,0-14 0 0,1 8 1 16,7-8-1-1,15 8 1-15,-8-1-1 0,0-6 1 16,-14 6 0 0,14 0 0-16,-7-6 0 0,0 0 0 15,7 13-1 1,0-7 1-16,8 1 0 0,0-8 0 16,0 8-1-16,-8 6 1 15,1 0-1-15,-1-7 1 16,-7 7-1-16,-8 0 0 0,-7 7 0 15,7-14 1 1,8 0-1-16,-7 1 0 0,-1 6 0 16,0-14 0-1,1 1 0-15,-8 7 1 0,7-1-1 16,16 0 0 0,-9 1 0-16,1-1 0 0,-7 0 0 15,7 1 0-15,7 6 0 16,-7 0 0-16,7 0 0 15,0 0 0-15,16 0 0 16,-16 6 0-16,0-6 0 16,8 0 0-16,-7 7 0 15,6-14 0-15,-14 1 0 16,0-1 1-16,-7 0-1 16,6 1 0-16,9-8 0 15,-8 14 0-15,7-6 0 16,-7 6 0-16,0 6 0 0,15 1 0 15,-16 0 0 1,1-1 0-16,0 1-1 0,0 0 1 16,7-1 0-1,-7 1 0-15,23 0 0 0,-24 6 0 16,16-6 0-16,-7-7 0 16,-9 6-1-16,1 1 1 0,0-1 0 15,8 1 0-15,-9-7 0 16,-14 7 0-1,8-7 0-15,-8 6 0 0,0 1 0 16,7 0 0 0,8-7 0-16,-8 6 0 0,1 1 0 15,6 0 0 1,1 6 0-16,15-6 0 0,-8-1 0 16,8 1 0-16,-7-1 0 15,29 1 0-15,-15-7 0 16,1 13 0-16,-1-6 0 15,23 0 0-15,-16-1 0 16,-6-6 0-16,14 7 0 16,-7 0 0-16,-8-1 0 15,15 1 0-15,-7-7 0 16,-8 7 0-16,16-7 0 16,-9 6 0-16,-6 1 0 15,-1-7 0-15,15 6 0 16,0-6 0-16,-7 0 0 15,15 0 0-15,-15-6 0 16,-8-1 0-16,15-6 0 16,-7 0 0-16,-8-1 0 0,16 8 0 31,6-8 0-31,-14 1 0 16,0 0-1-1,-8 13 1-15,-14-7 0 0,21-6 0 16,-21 20 0-16,-1-7 0 15,-7 0 0-15,-8 6 0 16,16 1 0-16,-8-7 0 0,-1 6 0 16,1-6 0-1,-7 7 0-15,-1-7 0 0,1 0 0 16,-9 0 0-16,9 0 0 16,-1 0 0-1,1 0 0-15,-8-7 0 0,14 1 0 16,9-1 0-16,-1 1 0 15,-7-1 0-15,-8 0 0 16,8 1 0-16,8 6 0 16,-9 0 0-16,-6 0 0 15,7-7 0-15,0 7 0 16,7 0 0-16,-7 0 0 16,0 0 0-16,7 0 0 15,-15 7 0-15,16-7 0 16,-8 6 0-16,-1 1 0 0,1 0 0 15,-7-1 0 1,-1-6 0-16,15 0 0 0,-14 0 0 16,7 0 0-1,7 0 0-15,-7 0 0 0,15 0 0 16,-8-6 0 0,0 6 0-16,-7 0 0 0,23 0 0 15,-16-7 0-15,8 7 0 0,-8-7 0 16,15 1 0-1,-7 6 0-15,0 0 0 16,-8-7 0-16,16 7 0 16,-8-7 0-16,-8 1 0 0,0-8 0 15,8 1 0 1,22 6 0-16,-14 1 0 0,-16-1 0 16,23 1 1-16,-15 6-1 15,-1 0 0-15,-6 6 0 16,14 1 0-16,-15-7 0 15,16 6 0-15,-8 1 0 16,14 0 0-16,1-7 0 16,-15 0 0-1,15 6 0-15,-15-6 0 0,7-6 0 16,-7-8 0-16,14 8 0 16,1-14 0-16,0 7 0 15,15-1 0-15,-8-6 0 16,-7 7 0-16,15 6-1 15,-8 1 1-15,-15 12-1 0,23 8 1 16,-23-14-2 0,-7 0 1-16,15 6-1 0,-23 14 1 15,-7-13-5 1,-8 6 1-16,-7 7-21 16,-15 7 0-16,15 6 0 15,-30 7 0-15</inkml:trace>
  <inkml:trace contextRef="#ctx1" brushRef="#br0">25968 14853 0,'0'0'0,"0"0"0</inkml:trace>
  <inkml:trace contextRef="#ctx0" brushRef="#br0" timeOffset="-22778.85">26543 10223 65 0,'-45'20'32'0,"38"0"-17"16,7-7 32-16,0 1-44 15,7 12 0-15,-7 27 2 0,8-6 0 16,-8 19-7-16,0 21 1 16,0-14 1-16,0 20 1 15,7 0-2-15,8 0 0 16</inkml:trace>
  <inkml:trace contextRef="#ctx0" brushRef="#br0" timeOffset="-22499.68">26917 10330 83 0,'-45'86'41'0,"0"7"-26"16,38-67 41-16,7 14-55 16,7 7 1-16,16-1 0 15,14-6 0-15,8-7-3 16,8-13 1-16,14-13 1 15,8-7 1-15,-31-7-2 16,-14 1 1-16,-7-1-1 16,-8 0 1-16,-30 1-1 0,0 6 1 15,-23 0-1 1,-6 6 0-16,-9 8-12 16,8 12 0-16,-7 1 0 0,15 6 1 15</inkml:trace>
  <inkml:trace contextRef="#ctx0" brushRef="#br0" timeOffset="-20478.05">7758 13106 74 0,'0'20'37'0,"0"60"-24"16,0-60 37-16,0 40-46 0,0 26 1 15,8 14 0-15,-8 13 1 16,0-14-8-16,15 1 0 16,-15-7 2-16,7 0 1 0,1 0-16 15,-1-20 0 1,1-13-1-16,7-27 1 0</inkml:trace>
  <inkml:trace contextRef="#ctx0" brushRef="#br0" timeOffset="-20151.03">7676 13551 61 0,'0'-59'30'0,"15"-1"-17"16,-8 47 35-16,16 6-45 15,-1-13 0-15,16 20 1 16,-1 20 1-16,30 0-6 16,-7 13 0-16,8 7 4 15,-16 6 1-15,0 1 0 16,1 6 0-16,-31 7-1 16,-14 13 1-16,-16-13 0 15,-14-7 0-15,-8 0 0 16,-15-7 0-16,0-12-1 15,8-1 0-15,-16-7-3 16,16-6 0-16,7-13-10 16,0-7 0-16,15-7 0 15,23 7 0-15</inkml:trace>
  <inkml:trace contextRef="#ctx0" brushRef="#br0" timeOffset="-19980.13">8401 13797 82 0,'-44'-26'41'0,"44"26"-30"0,15 0 46 16,-8 6-57-16,8 8 1 0,-8 19-1 16,23 13 1-16,-7-6-8 15,22-7 1-15,-23 1 0 16,23-8 1-16</inkml:trace>
  <inkml:trace contextRef="#ctx0" brushRef="#br0" timeOffset="-19738.79">8858 13777 77 0,'-23'-13'38'0,"-44"13"-17"0,59 7 36 0,-7-7-53 0,0 20 0 16,-29 6 1-1,6 7 1-15,1 14-8 0,-1-1 0 16,23-6 5 0,15 20 0-16,15-7-3 0,15 14 1 15,0-8-1 1,0 21 0-16,0 0-1 0,7 6 0 16,-29-6-6-16,7-14 0 0,-8 7 0 15,1-26 0 1</inkml:trace>
  <inkml:trace contextRef="#ctx0" brushRef="#br0" timeOffset="-19499.93">8985 13771 95 0,'-23'13'47'0,"23"-26"-41"0,8 13 53 0,-8 0-59 15,15 0 1-15,0 0-1 16,15 0 0-16,29 0-11 16,-29 0 1-16,8 6 0 0,-1-6 0 15</inkml:trace>
  <inkml:trace contextRef="#ctx0" brushRef="#br0" timeOffset="-19358.5">9089 13970 101 0,'-15'20'50'0,"60"-27"-53"0,-22 14 69 16,14-20-71-16,8 13 0 15,0 0 0-15,45 0 0 16</inkml:trace>
  <inkml:trace contextRef="#ctx0" brushRef="#br0" timeOffset="-17726.13">9792 13027 78 0,'-30'46'39'0,"30"67"-27"0,8-80 40 15,-8 34-49-15,37 19 0 16,-29 7 0-16,14 7 0 16,-7-7-7-16,15-7 0 15,0-13-13-15,-23-13 1 16,16-14-3-16,7-19 1 15</inkml:trace>
  <inkml:trace contextRef="#ctx0" brushRef="#br0" timeOffset="-17398.53">10211 13226 85 0,'-37'26'42'0,"14"-6"-45"0,23-13 73 0,0 0-69 16,8 13 0-16,7-7 0 16,7 0 1-16,1-13-3 15,29 0 1-15,-15-13 0 16,8-7 0-16,0 0 0 0,-8 0 0 16,-22 0-1-16,0 0 1 15,-7 7 0-15,-8 0 0 16,-8 13 2-1,1 6 1-15,-1 8 0 0,8 19 0 16,0 33 0-16,15 21 1 16,0 32-1-16,15 1 0 15,-7-7-9-15,7 6 1 16,7-6-2-16,0 0 1 16</inkml:trace>
  <inkml:trace contextRef="#ctx0" brushRef="#br0" timeOffset="-11900.03">10204 13073 43 0,'7'-20'21'0,"16"-13"-7"0,-8 20 22 16,7-1-33-16,-7 8 0 16,7-1 3-16,-7 0 0 0,8 1-6 15,-1-1 0-15,8 1 5 16,-15 6 0-16,7 0-2 15,-7 6 1 1,8 7-2-16,14 1 0 0,-14 12-1 16,-1 8 0-16,-7 12-4 15,-7 7 0-15,-1-20 0 16,-7 7 0-16</inkml:trace>
  <inkml:trace contextRef="#ctx0" brushRef="#br0" timeOffset="24503.91">23470 10675 52 0,'-8'-60'26'0,"1"47"-12"0,7 20 27 0,-8 32-40 16,1 15 0 0,-1 39 2-16,-7 33 1 0,8 40-4 15,7-7 0 1,0 27 2-16,0-6 1 0,-7-8-5 16,7 1 1-16,-8 0-2 15,1-7 1-15</inkml:trace>
  <inkml:trace contextRef="#ctx0" brushRef="#br0" timeOffset="24731.38">23059 12150 55 0,'-68'20'27'0,"61"139"-9"0,7-112 19 0,0 26-33 0,15 13 1 16,7-13 1-1,8-13 1-15,15-7-10 0,0-13 1 16,15-7 6 0,-8-59 0-16,0-21-3 0,8-13 1 15,15-6-9 1,0-7 1-16,-1-7-1 0,31 0 0 16</inkml:trace>
</inkml:ink>
</file>

<file path=ppt/notesMasters/_rels/notesMaster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rgbClr val="142958"/>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rgbClr val="F16322"/>
                </a:solidFill>
              </a:defRPr>
            </a:lvl1pPr>
          </a:lstStyle>
          <a:p>
            <a:fld id="{DBF7D493-8EEB-7E45-916B-5FBC49ABC710}" type="datetimeFigureOut">
              <a:rPr lang="en-US" smtClean="0"/>
              <a:pPr/>
              <a:t>10/19/2022</a:t>
            </a:fld>
            <a:endParaRPr lang="en-US" dirty="0"/>
          </a:p>
        </p:txBody>
      </p:sp>
      <p:sp>
        <p:nvSpPr>
          <p:cNvPr id="4" name="Slide Image Placeholder 3"/>
          <p:cNvSpPr>
            <a:spLocks noGrp="1" noRot="1" noChangeAspect="1"/>
          </p:cNvSpPr>
          <p:nvPr>
            <p:ph type="sldImg" idx="2"/>
          </p:nvPr>
        </p:nvSpPr>
        <p:spPr>
          <a:xfrm>
            <a:off x="1327150" y="720725"/>
            <a:ext cx="46609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ECE_handoutmaster.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 y="8873266"/>
            <a:ext cx="7315200" cy="741270"/>
          </a:xfrm>
          <a:prstGeom prst="rect">
            <a:avLst/>
          </a:prstGeom>
        </p:spPr>
      </p:pic>
      <p:sp>
        <p:nvSpPr>
          <p:cNvPr id="9" name="Slide Number Placeholder 4"/>
          <p:cNvSpPr>
            <a:spLocks noGrp="1"/>
          </p:cNvSpPr>
          <p:nvPr>
            <p:ph type="sldNum" sz="quarter" idx="5"/>
          </p:nvPr>
        </p:nvSpPr>
        <p:spPr>
          <a:xfrm>
            <a:off x="6908800" y="9334499"/>
            <a:ext cx="404707" cy="265034"/>
          </a:xfrm>
          <a:prstGeom prst="rect">
            <a:avLst/>
          </a:prstGeom>
        </p:spPr>
        <p:txBody>
          <a:bodyPr vert="horz" lIns="96661" tIns="48331" rIns="96661" bIns="48331" rtlCol="0" anchor="b"/>
          <a:lstStyle>
            <a:lvl1pPr algn="r">
              <a:defRPr sz="1300"/>
            </a:lvl1pPr>
          </a:lstStyle>
          <a:p>
            <a:fld id="{D3CEFB91-0E46-0049-83A0-416CE6334971}" type="slidenum">
              <a:rPr lang="en-US" smtClean="0">
                <a:solidFill>
                  <a:schemeClr val="bg1"/>
                </a:solidFill>
                <a:latin typeface="OfficinaSansITCStd Book"/>
                <a:cs typeface="OfficinaSansITCStd Book"/>
              </a:rPr>
              <a:t>‹#›</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356410833"/>
      </p:ext>
    </p:extLst>
  </p:cSld>
  <p:clrMap bg1="lt1" tx1="dk1" bg2="lt2" tx2="dk2" accent1="accent1" accent2="accent2" accent3="accent3" accent4="accent4" accent5="accent5" accent6="accent6" hlink="hlink" folHlink="folHlink"/>
  <p:notesStyle>
    <a:lvl1pPr marL="0" algn="l" defTabSz="509412" rtl="0" eaLnBrk="1" latinLnBrk="0" hangingPunct="1">
      <a:defRPr sz="1300" kern="1200">
        <a:solidFill>
          <a:schemeClr val="tx1"/>
        </a:solidFill>
        <a:latin typeface="+mn-lt"/>
        <a:ea typeface="+mn-ea"/>
        <a:cs typeface="+mn-cs"/>
      </a:defRPr>
    </a:lvl1pPr>
    <a:lvl2pPr marL="509412" algn="l" defTabSz="509412" rtl="0" eaLnBrk="1" latinLnBrk="0" hangingPunct="1">
      <a:defRPr sz="1300" kern="1200">
        <a:solidFill>
          <a:schemeClr val="tx1"/>
        </a:solidFill>
        <a:latin typeface="+mn-lt"/>
        <a:ea typeface="+mn-ea"/>
        <a:cs typeface="+mn-cs"/>
      </a:defRPr>
    </a:lvl2pPr>
    <a:lvl3pPr marL="1018824" algn="l" defTabSz="509412" rtl="0" eaLnBrk="1" latinLnBrk="0" hangingPunct="1">
      <a:defRPr sz="1300" kern="1200">
        <a:solidFill>
          <a:schemeClr val="tx1"/>
        </a:solidFill>
        <a:latin typeface="+mn-lt"/>
        <a:ea typeface="+mn-ea"/>
        <a:cs typeface="+mn-cs"/>
      </a:defRPr>
    </a:lvl3pPr>
    <a:lvl4pPr marL="1528237" algn="l" defTabSz="509412" rtl="0" eaLnBrk="1" latinLnBrk="0" hangingPunct="1">
      <a:defRPr sz="1300" kern="1200">
        <a:solidFill>
          <a:schemeClr val="tx1"/>
        </a:solidFill>
        <a:latin typeface="+mn-lt"/>
        <a:ea typeface="+mn-ea"/>
        <a:cs typeface="+mn-cs"/>
      </a:defRPr>
    </a:lvl4pPr>
    <a:lvl5pPr marL="2037649" algn="l" defTabSz="509412" rtl="0" eaLnBrk="1" latinLnBrk="0" hangingPunct="1">
      <a:defRPr sz="1300" kern="1200">
        <a:solidFill>
          <a:schemeClr val="tx1"/>
        </a:solidFill>
        <a:latin typeface="+mn-lt"/>
        <a:ea typeface="+mn-ea"/>
        <a:cs typeface="+mn-cs"/>
      </a:defRPr>
    </a:lvl5pPr>
    <a:lvl6pPr marL="2547061" algn="l" defTabSz="509412" rtl="0" eaLnBrk="1" latinLnBrk="0" hangingPunct="1">
      <a:defRPr sz="1300" kern="1200">
        <a:solidFill>
          <a:schemeClr val="tx1"/>
        </a:solidFill>
        <a:latin typeface="+mn-lt"/>
        <a:ea typeface="+mn-ea"/>
        <a:cs typeface="+mn-cs"/>
      </a:defRPr>
    </a:lvl6pPr>
    <a:lvl7pPr marL="3056473" algn="l" defTabSz="509412" rtl="0" eaLnBrk="1" latinLnBrk="0" hangingPunct="1">
      <a:defRPr sz="1300" kern="1200">
        <a:solidFill>
          <a:schemeClr val="tx1"/>
        </a:solidFill>
        <a:latin typeface="+mn-lt"/>
        <a:ea typeface="+mn-ea"/>
        <a:cs typeface="+mn-cs"/>
      </a:defRPr>
    </a:lvl7pPr>
    <a:lvl8pPr marL="3565886" algn="l" defTabSz="509412" rtl="0" eaLnBrk="1" latinLnBrk="0" hangingPunct="1">
      <a:defRPr sz="1300" kern="1200">
        <a:solidFill>
          <a:schemeClr val="tx1"/>
        </a:solidFill>
        <a:latin typeface="+mn-lt"/>
        <a:ea typeface="+mn-ea"/>
        <a:cs typeface="+mn-cs"/>
      </a:defRPr>
    </a:lvl8pPr>
    <a:lvl9pPr marL="4075298" algn="l" defTabSz="509412"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ECE Main Slide</a:t>
            </a:r>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1</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2124632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(AVL_CS &amp; AVL_WRITE) begin</a:t>
            </a:r>
          </a:p>
          <a:p>
            <a:r>
              <a:rPr lang="en-US" dirty="0"/>
              <a:t>		// Write each byte only if the corresponding byte enable is 1</a:t>
            </a:r>
          </a:p>
          <a:p>
            <a:r>
              <a:rPr lang="en-US" dirty="0"/>
              <a:t>		LOCAL_REG_INPUT[AVL_ADDR][7:0]   = AVL_BYTE_EN[0] ? AVL_WRITEDATA[7:0]   : LOCAL_REG[AVL_ADDR][7:0];</a:t>
            </a:r>
          </a:p>
          <a:p>
            <a:r>
              <a:rPr lang="en-US" dirty="0"/>
              <a:t>		LOCAL_REG_INPUT[AVL_ADDR][15:8]  = AVL_BYTE_EN[1] ? AVL_WRITEDATA[15:8]  : LOCAL_REG[AVL_ADDR][15:8];</a:t>
            </a:r>
          </a:p>
          <a:p>
            <a:r>
              <a:rPr lang="en-US" dirty="0"/>
              <a:t>		LOCAL_REG_INPUT[AVL_ADDR][23:16] = AVL_BYTE_EN[2] ? AVL_WRITEDATA[23:16] : LOCAL_REG[AVL_ADDR][23:16];</a:t>
            </a:r>
          </a:p>
          <a:p>
            <a:r>
              <a:rPr lang="en-US" dirty="0"/>
              <a:t>		LOCAL_REG_INPUT[AVL_ADDR][31:24] = AVL_BYTE_EN[3] ? AVL_WRITEDATA[31:24] : LOCAL_REG[AVL_ADDR][31:24];</a:t>
            </a:r>
          </a:p>
          <a:p>
            <a:r>
              <a:rPr lang="en-US" dirty="0"/>
              <a:t>	end</a:t>
            </a:r>
          </a:p>
          <a:p>
            <a:r>
              <a:rPr lang="en-US" dirty="0"/>
              <a:t>	else ;</a:t>
            </a:r>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10</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88093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(AVL_CS &amp; AVL_WRITE) begin</a:t>
            </a:r>
          </a:p>
          <a:p>
            <a:r>
              <a:rPr lang="en-US" dirty="0"/>
              <a:t>		// Write each byte only if the corresponding byte enable is 1</a:t>
            </a:r>
          </a:p>
          <a:p>
            <a:r>
              <a:rPr lang="en-US" dirty="0"/>
              <a:t>		LOCAL_REG_INPUT[AVL_ADDR][7:0]   = AVL_BYTE_EN[0] ? AVL_WRITEDATA[7:0]   : LOCAL_REG[AVL_ADDR][7:0];</a:t>
            </a:r>
          </a:p>
          <a:p>
            <a:r>
              <a:rPr lang="en-US" dirty="0"/>
              <a:t>		LOCAL_REG_INPUT[AVL_ADDR][15:8]  = AVL_BYTE_EN[1] ? AVL_WRITEDATA[15:8]  : LOCAL_REG[AVL_ADDR][15:8];</a:t>
            </a:r>
          </a:p>
          <a:p>
            <a:r>
              <a:rPr lang="en-US" dirty="0"/>
              <a:t>		LOCAL_REG_INPUT[AVL_ADDR][23:16] = AVL_BYTE_EN[2] ? AVL_WRITEDATA[23:16] : LOCAL_REG[AVL_ADDR][23:16];</a:t>
            </a:r>
          </a:p>
          <a:p>
            <a:r>
              <a:rPr lang="en-US" dirty="0"/>
              <a:t>		LOCAL_REG_INPUT[AVL_ADDR][31:24] = AVL_BYTE_EN[3] ? AVL_WRITEDATA[31:24] : LOCAL_REG[AVL_ADDR][31:24];</a:t>
            </a:r>
          </a:p>
          <a:p>
            <a:r>
              <a:rPr lang="en-US" dirty="0"/>
              <a:t>	end</a:t>
            </a:r>
          </a:p>
          <a:p>
            <a:r>
              <a:rPr lang="en-US" dirty="0"/>
              <a:t>	else ;</a:t>
            </a:r>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11</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1659817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(AVL_CS &amp; AVL_WRITE) begin</a:t>
            </a:r>
          </a:p>
          <a:p>
            <a:r>
              <a:rPr lang="en-US" dirty="0"/>
              <a:t>		// Write each byte only if the corresponding byte enable is 1</a:t>
            </a:r>
          </a:p>
          <a:p>
            <a:r>
              <a:rPr lang="en-US" dirty="0"/>
              <a:t>		LOCAL_REG_INPUT[AVL_ADDR][7:0]   = AVL_BYTE_EN[0] ? AVL_WRITEDATA[7:0]   : LOCAL_REG[AVL_ADDR][7:0];</a:t>
            </a:r>
          </a:p>
          <a:p>
            <a:r>
              <a:rPr lang="en-US" dirty="0"/>
              <a:t>		LOCAL_REG_INPUT[AVL_ADDR][15:8]  = AVL_BYTE_EN[1] ? AVL_WRITEDATA[15:8]  : LOCAL_REG[AVL_ADDR][15:8];</a:t>
            </a:r>
          </a:p>
          <a:p>
            <a:r>
              <a:rPr lang="en-US" dirty="0"/>
              <a:t>		LOCAL_REG_INPUT[AVL_ADDR][23:16] = AVL_BYTE_EN[2] ? AVL_WRITEDATA[23:16] : LOCAL_REG[AVL_ADDR][23:16];</a:t>
            </a:r>
          </a:p>
          <a:p>
            <a:r>
              <a:rPr lang="en-US" dirty="0"/>
              <a:t>		LOCAL_REG_INPUT[AVL_ADDR][31:24] = AVL_BYTE_EN[3] ? AVL_WRITEDATA[31:24] : LOCAL_REG[AVL_ADDR][31:24];</a:t>
            </a:r>
          </a:p>
          <a:p>
            <a:r>
              <a:rPr lang="en-US" dirty="0"/>
              <a:t>	end</a:t>
            </a:r>
          </a:p>
          <a:p>
            <a:r>
              <a:rPr lang="en-US" dirty="0"/>
              <a:t>	else ;</a:t>
            </a:r>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12</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2156285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(AVL_CS &amp; AVL_WRITE) begin</a:t>
            </a:r>
          </a:p>
          <a:p>
            <a:r>
              <a:rPr lang="en-US" dirty="0"/>
              <a:t>		// Write each byte only if the corresponding byte enable is 1</a:t>
            </a:r>
          </a:p>
          <a:p>
            <a:r>
              <a:rPr lang="en-US" dirty="0"/>
              <a:t>		LOCAL_REG_INPUT[AVL_ADDR][7:0]   = AVL_BYTE_EN[0] ? AVL_WRITEDATA[7:0]   : LOCAL_REG[AVL_ADDR][7:0];</a:t>
            </a:r>
          </a:p>
          <a:p>
            <a:r>
              <a:rPr lang="en-US" dirty="0"/>
              <a:t>		LOCAL_REG_INPUT[AVL_ADDR][15:8]  = AVL_BYTE_EN[1] ? AVL_WRITEDATA[15:8]  : LOCAL_REG[AVL_ADDR][15:8];</a:t>
            </a:r>
          </a:p>
          <a:p>
            <a:r>
              <a:rPr lang="en-US" dirty="0"/>
              <a:t>		LOCAL_REG_INPUT[AVL_ADDR][23:16] = AVL_BYTE_EN[2] ? AVL_WRITEDATA[23:16] : LOCAL_REG[AVL_ADDR][23:16];</a:t>
            </a:r>
          </a:p>
          <a:p>
            <a:r>
              <a:rPr lang="en-US" dirty="0"/>
              <a:t>		LOCAL_REG_INPUT[AVL_ADDR][31:24] = AVL_BYTE_EN[3] ? AVL_WRITEDATA[31:24] : LOCAL_REG[AVL_ADDR][31:24];</a:t>
            </a:r>
          </a:p>
          <a:p>
            <a:r>
              <a:rPr lang="en-US" dirty="0"/>
              <a:t>	end</a:t>
            </a:r>
          </a:p>
          <a:p>
            <a:r>
              <a:rPr lang="en-US" dirty="0"/>
              <a:t>	else ;</a:t>
            </a:r>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13</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4054497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14</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1668352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15</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1926859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16</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444781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17</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12357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18</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1463180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19</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1266119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2</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220043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20</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1879621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21</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1072051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22</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2936338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23</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4046428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24</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5075992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25</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151683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26</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14548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27</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248247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28</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6521560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29</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2175627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3</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20332177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30</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4431805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31</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9996263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32</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2889695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33</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889725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34</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413934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36</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8364003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37</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3310743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38</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20439823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39</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8554047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40</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491323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4</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18407470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41</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3691125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42</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2200437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43</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24137544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44</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20332177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45</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18407470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46</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25442306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47</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25924566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48</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19624281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49</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4500392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921600 bytes per frame for 24-bit color</a:t>
            </a:r>
          </a:p>
          <a:p>
            <a:r>
              <a:rPr lang="en-US" dirty="0"/>
              <a:t>307200</a:t>
            </a:r>
            <a:r>
              <a:rPr lang="en-US" baseline="0" dirty="0"/>
              <a:t> bytes for 8-bit color</a:t>
            </a:r>
          </a:p>
          <a:p>
            <a:r>
              <a:rPr lang="en-US" baseline="0" dirty="0"/>
              <a:t>614400 bytes for 16-bit color</a:t>
            </a:r>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50</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450039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5</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5586972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921600 bytes per frame for 24-bit color</a:t>
            </a:r>
          </a:p>
          <a:p>
            <a:r>
              <a:rPr lang="en-US" dirty="0"/>
              <a:t>307200</a:t>
            </a:r>
            <a:r>
              <a:rPr lang="en-US" baseline="0" dirty="0"/>
              <a:t> bytes for 8-bit color</a:t>
            </a:r>
          </a:p>
          <a:p>
            <a:r>
              <a:rPr lang="en-US" baseline="0" dirty="0"/>
              <a:t>614400 bytes for 16-bit color</a:t>
            </a:r>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51</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903262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52</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6454929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53</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27908419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54</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42763765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55</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15502941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56</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25747222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57</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3125647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58</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1801202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59</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27424621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60</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1800028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6</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41935302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61</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944270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62</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186825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63</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5051676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64</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10369961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65</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4117070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66</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12194104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67</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14008100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68</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41442752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69</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052436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70</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297938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7</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13929871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71</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41691416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72</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1258045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73</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105231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74</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20439823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75</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8554047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takeaways:</a:t>
            </a:r>
          </a:p>
          <a:p>
            <a:r>
              <a:rPr lang="en-US" dirty="0"/>
              <a:t>Only</a:t>
            </a:r>
            <a:r>
              <a:rPr lang="en-US" baseline="0" dirty="0"/>
              <a:t> headphone output is actually wired (even though it is labeled Line Out) – have to make sure headphone amplifier is powered up</a:t>
            </a:r>
          </a:p>
          <a:p>
            <a:r>
              <a:rPr lang="en-US" baseline="0" dirty="0"/>
              <a:t>XTI/MCLK is fed directly from FPGA pin (need to generate compatible clock from FPGA)</a:t>
            </a:r>
          </a:p>
          <a:p>
            <a:r>
              <a:rPr lang="en-US" baseline="0" dirty="0"/>
              <a:t>I2C has fixed address (0x34)</a:t>
            </a:r>
          </a:p>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76</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15297127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77</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2200437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78</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7896780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79</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2810884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80</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2514574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8</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1424784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81</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4960649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82</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19624281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83</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5645762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84</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40247206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85</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9356170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86</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19337480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87</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7060184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88</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25735136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89</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9439951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90</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103246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9</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66384490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91</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38538547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CEFB91-0E46-0049-83A0-416CE6334971}" type="slidenum">
              <a:rPr lang="en-US" smtClean="0">
                <a:solidFill>
                  <a:schemeClr val="bg1"/>
                </a:solidFill>
                <a:latin typeface="OfficinaSansITCStd Book"/>
                <a:cs typeface="OfficinaSansITCStd Book"/>
              </a:rPr>
              <a:t>92</a:t>
            </a:fld>
            <a:endParaRPr lang="en-US" dirty="0">
              <a:solidFill>
                <a:schemeClr val="bg1"/>
              </a:solidFill>
              <a:latin typeface="OfficinaSansITCStd Book"/>
              <a:cs typeface="OfficinaSansITCStd Book"/>
            </a:endParaRPr>
          </a:p>
        </p:txBody>
      </p:sp>
    </p:spTree>
    <p:extLst>
      <p:ext uri="{BB962C8B-B14F-4D97-AF65-F5344CB8AC3E}">
        <p14:creationId xmlns:p14="http://schemas.microsoft.com/office/powerpoint/2010/main" val="1595733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w/ Tex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444500" y="619125"/>
            <a:ext cx="4673600" cy="742950"/>
          </a:xfrm>
          <a:prstGeom prst="rect">
            <a:avLst/>
          </a:prstGeom>
        </p:spPr>
        <p:txBody>
          <a:bodyPr vert="horz"/>
          <a:lstStyle>
            <a:lvl1pPr marL="0" indent="0">
              <a:buNone/>
              <a:defRPr sz="4000" b="1" baseline="0">
                <a:solidFill>
                  <a:srgbClr val="142958"/>
                </a:solidFill>
                <a:latin typeface="Arial Narrow" panose="020B0606020202030204" pitchFamily="34" charset="0"/>
                <a:cs typeface="Arial Narrow" panose="020B0606020202030204" pitchFamily="34" charset="0"/>
              </a:defRPr>
            </a:lvl1pPr>
          </a:lstStyle>
          <a:p>
            <a:pPr lvl="0"/>
            <a:r>
              <a:rPr lang="en-US" dirty="0"/>
              <a:t>ECE OVERVIEW</a:t>
            </a:r>
          </a:p>
        </p:txBody>
      </p:sp>
      <p:sp>
        <p:nvSpPr>
          <p:cNvPr id="5" name="Text Placeholder 4"/>
          <p:cNvSpPr>
            <a:spLocks noGrp="1"/>
          </p:cNvSpPr>
          <p:nvPr>
            <p:ph type="body" sz="quarter" idx="11" hasCustomPrompt="1"/>
          </p:nvPr>
        </p:nvSpPr>
        <p:spPr>
          <a:xfrm>
            <a:off x="444500" y="1387191"/>
            <a:ext cx="4673600" cy="327310"/>
          </a:xfrm>
          <a:prstGeom prst="rect">
            <a:avLst/>
          </a:prstGeom>
        </p:spPr>
        <p:txBody>
          <a:bodyPr vert="horz"/>
          <a:lstStyle>
            <a:lvl1pPr marL="0" indent="0">
              <a:buNone/>
              <a:defRPr sz="1700" baseline="0">
                <a:solidFill>
                  <a:srgbClr val="F16322"/>
                </a:solidFill>
                <a:latin typeface="Droid Sans" panose="020B0606030804020204" pitchFamily="34" charset="0"/>
                <a:ea typeface="Droid Sans" panose="020B0606030804020204" pitchFamily="34" charset="0"/>
                <a:cs typeface="Droid Sans" panose="020B0606030804020204" pitchFamily="34" charset="0"/>
              </a:defRPr>
            </a:lvl1pPr>
          </a:lstStyle>
          <a:p>
            <a:pPr lvl="0"/>
            <a:r>
              <a:rPr lang="en-US" dirty="0"/>
              <a:t>Brad Petersen</a:t>
            </a:r>
          </a:p>
        </p:txBody>
      </p:sp>
      <p:sp>
        <p:nvSpPr>
          <p:cNvPr id="8" name="Text Placeholder 7"/>
          <p:cNvSpPr>
            <a:spLocks noGrp="1"/>
          </p:cNvSpPr>
          <p:nvPr>
            <p:ph type="body" sz="quarter" idx="12" hasCustomPrompt="1"/>
          </p:nvPr>
        </p:nvSpPr>
        <p:spPr>
          <a:xfrm>
            <a:off x="444500" y="1620796"/>
            <a:ext cx="4673600" cy="250908"/>
          </a:xfrm>
          <a:prstGeom prst="rect">
            <a:avLst/>
          </a:prstGeom>
        </p:spPr>
        <p:txBody>
          <a:bodyPr vert="horz"/>
          <a:lstStyle>
            <a:lvl1pPr marL="0" indent="0">
              <a:buNone/>
              <a:defRPr sz="1200" b="0" i="0" baseline="0">
                <a:solidFill>
                  <a:srgbClr val="F16322"/>
                </a:solidFill>
                <a:latin typeface="Droid Sans" panose="020B0606030804020204" pitchFamily="34" charset="0"/>
                <a:ea typeface="Droid Sans" panose="020B0606030804020204" pitchFamily="34" charset="0"/>
                <a:cs typeface="Droid Sans" panose="020B0606030804020204" pitchFamily="34" charset="0"/>
              </a:defRPr>
            </a:lvl1pPr>
          </a:lstStyle>
          <a:p>
            <a:pPr lvl="0"/>
            <a:r>
              <a:rPr lang="en-US" dirty="0"/>
              <a:t>Director of Communications</a:t>
            </a:r>
          </a:p>
        </p:txBody>
      </p:sp>
    </p:spTree>
    <p:extLst>
      <p:ext uri="{BB962C8B-B14F-4D97-AF65-F5344CB8AC3E}">
        <p14:creationId xmlns:p14="http://schemas.microsoft.com/office/powerpoint/2010/main" val="1797460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ver Slid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592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ondary Slide w/Text">
    <p:spTree>
      <p:nvGrpSpPr>
        <p:cNvPr id="1" name=""/>
        <p:cNvGrpSpPr/>
        <p:nvPr/>
      </p:nvGrpSpPr>
      <p:grpSpPr>
        <a:xfrm>
          <a:off x="0" y="0"/>
          <a:ext cx="0" cy="0"/>
          <a:chOff x="0" y="0"/>
          <a:chExt cx="0" cy="0"/>
        </a:xfrm>
      </p:grpSpPr>
      <p:sp>
        <p:nvSpPr>
          <p:cNvPr id="2" name="Text Placeholder 2"/>
          <p:cNvSpPr>
            <a:spLocks noGrp="1"/>
          </p:cNvSpPr>
          <p:nvPr>
            <p:ph type="body" sz="quarter" idx="10" hasCustomPrompt="1"/>
          </p:nvPr>
        </p:nvSpPr>
        <p:spPr>
          <a:xfrm>
            <a:off x="444500" y="731519"/>
            <a:ext cx="4673600" cy="630555"/>
          </a:xfrm>
          <a:prstGeom prst="rect">
            <a:avLst/>
          </a:prstGeom>
        </p:spPr>
        <p:txBody>
          <a:bodyPr vert="horz"/>
          <a:lstStyle>
            <a:lvl1pPr marL="0" indent="0">
              <a:buNone/>
              <a:defRPr sz="3200" b="1" i="0" baseline="0">
                <a:solidFill>
                  <a:srgbClr val="142958"/>
                </a:solidFill>
                <a:latin typeface="Arial Narrow" panose="020B0606020202030204" pitchFamily="34" charset="0"/>
                <a:cs typeface="Arial Narrow" panose="020B0606020202030204" pitchFamily="34" charset="0"/>
              </a:defRPr>
            </a:lvl1pPr>
          </a:lstStyle>
          <a:p>
            <a:pPr lvl="0"/>
            <a:r>
              <a:rPr lang="en-US" dirty="0"/>
              <a:t>TITLE OF SLIDE</a:t>
            </a:r>
          </a:p>
        </p:txBody>
      </p:sp>
      <p:sp>
        <p:nvSpPr>
          <p:cNvPr id="4" name="Text Placeholder 7"/>
          <p:cNvSpPr>
            <a:spLocks noGrp="1"/>
          </p:cNvSpPr>
          <p:nvPr>
            <p:ph type="body" sz="quarter" idx="12" hasCustomPrompt="1"/>
          </p:nvPr>
        </p:nvSpPr>
        <p:spPr>
          <a:xfrm>
            <a:off x="444500" y="1628416"/>
            <a:ext cx="9194800" cy="4602204"/>
          </a:xfrm>
          <a:prstGeom prst="rect">
            <a:avLst/>
          </a:prstGeom>
        </p:spPr>
        <p:txBody>
          <a:bodyPr vert="horz"/>
          <a:lstStyle>
            <a:lvl1pPr marL="0" indent="0">
              <a:buNone/>
              <a:defRPr sz="2400" b="0" i="0" baseline="0">
                <a:solidFill>
                  <a:srgbClr val="002060"/>
                </a:solidFill>
                <a:latin typeface="Droid Sans" panose="020B0606030804020204" pitchFamily="34" charset="0"/>
                <a:ea typeface="Droid Sans" panose="020B0606030804020204" pitchFamily="34" charset="0"/>
                <a:cs typeface="Droid Sans" panose="020B0606030804020204" pitchFamily="34" charset="0"/>
              </a:defRPr>
            </a:lvl1pPr>
          </a:lstStyle>
          <a:p>
            <a:pPr lvl="0"/>
            <a:r>
              <a:rPr lang="en-US" dirty="0"/>
              <a:t>Body text</a:t>
            </a:r>
          </a:p>
        </p:txBody>
      </p:sp>
    </p:spTree>
    <p:extLst>
      <p:ext uri="{BB962C8B-B14F-4D97-AF65-F5344CB8AC3E}">
        <p14:creationId xmlns:p14="http://schemas.microsoft.com/office/powerpoint/2010/main" val="1278340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ondary Slide w/Bullets">
    <p:spTree>
      <p:nvGrpSpPr>
        <p:cNvPr id="1" name=""/>
        <p:cNvGrpSpPr/>
        <p:nvPr/>
      </p:nvGrpSpPr>
      <p:grpSpPr>
        <a:xfrm>
          <a:off x="0" y="0"/>
          <a:ext cx="0" cy="0"/>
          <a:chOff x="0" y="0"/>
          <a:chExt cx="0" cy="0"/>
        </a:xfrm>
      </p:grpSpPr>
      <p:sp>
        <p:nvSpPr>
          <p:cNvPr id="2" name="Text Placeholder 2"/>
          <p:cNvSpPr>
            <a:spLocks noGrp="1"/>
          </p:cNvSpPr>
          <p:nvPr>
            <p:ph type="body" sz="quarter" idx="10" hasCustomPrompt="1"/>
          </p:nvPr>
        </p:nvSpPr>
        <p:spPr>
          <a:xfrm>
            <a:off x="444500" y="990600"/>
            <a:ext cx="4673600" cy="742950"/>
          </a:xfrm>
          <a:prstGeom prst="rect">
            <a:avLst/>
          </a:prstGeom>
        </p:spPr>
        <p:txBody>
          <a:bodyPr vert="horz"/>
          <a:lstStyle>
            <a:lvl1pPr marL="0" indent="0">
              <a:buNone/>
              <a:defRPr sz="3200" b="1" baseline="0">
                <a:solidFill>
                  <a:srgbClr val="142958"/>
                </a:solidFill>
                <a:latin typeface="Arial Narrow" panose="020B0606020202030204" pitchFamily="34" charset="0"/>
                <a:cs typeface="Arial Narrow" panose="020B0606020202030204" pitchFamily="34" charset="0"/>
              </a:defRPr>
            </a:lvl1pPr>
          </a:lstStyle>
          <a:p>
            <a:pPr lvl="0"/>
            <a:r>
              <a:rPr lang="en-US" dirty="0"/>
              <a:t>TITLE OF SLIDE</a:t>
            </a:r>
          </a:p>
        </p:txBody>
      </p:sp>
      <p:sp>
        <p:nvSpPr>
          <p:cNvPr id="11" name="Text Placeholder 10"/>
          <p:cNvSpPr>
            <a:spLocks noGrp="1"/>
          </p:cNvSpPr>
          <p:nvPr>
            <p:ph type="body" sz="quarter" idx="12"/>
          </p:nvPr>
        </p:nvSpPr>
        <p:spPr>
          <a:xfrm>
            <a:off x="444500" y="1917700"/>
            <a:ext cx="9245600" cy="4826000"/>
          </a:xfrm>
          <a:prstGeom prst="rect">
            <a:avLst/>
          </a:prstGeom>
        </p:spPr>
        <p:txBody>
          <a:bodyPr vert="horz"/>
          <a:lstStyle>
            <a:lvl1pPr marL="382059" indent="-382059">
              <a:buFont typeface="Wingdings" panose="05000000000000000000" pitchFamily="2" charset="2"/>
              <a:buChar char="§"/>
              <a:defRPr b="0" i="0">
                <a:solidFill>
                  <a:srgbClr val="002060"/>
                </a:solidFill>
                <a:latin typeface="Droid Sans" panose="020B0606030804020204" pitchFamily="34" charset="0"/>
                <a:ea typeface="Droid Sans" panose="020B0606030804020204" pitchFamily="34" charset="0"/>
                <a:cs typeface="Droid Sans" panose="020B0606030804020204" pitchFamily="34" charset="0"/>
              </a:defRPr>
            </a:lvl1pPr>
            <a:lvl2pPr>
              <a:defRPr b="0" i="0">
                <a:solidFill>
                  <a:srgbClr val="002060"/>
                </a:solidFill>
                <a:latin typeface="Droid Sans" panose="020B0606030804020204" pitchFamily="34" charset="0"/>
                <a:ea typeface="Droid Sans" panose="020B0606030804020204" pitchFamily="34" charset="0"/>
                <a:cs typeface="Droid Sans" panose="020B0606030804020204" pitchFamily="34" charset="0"/>
              </a:defRPr>
            </a:lvl2pPr>
            <a:lvl3pPr>
              <a:defRPr b="0" i="0">
                <a:solidFill>
                  <a:srgbClr val="002060"/>
                </a:solidFill>
                <a:latin typeface="Droid Sans" panose="020B0606030804020204" pitchFamily="34" charset="0"/>
                <a:ea typeface="Droid Sans" panose="020B0606030804020204" pitchFamily="34" charset="0"/>
                <a:cs typeface="Droid Sans" panose="020B0606030804020204" pitchFamily="34" charset="0"/>
              </a:defRPr>
            </a:lvl3pPr>
            <a:lvl4pPr>
              <a:defRPr b="0" i="0">
                <a:solidFill>
                  <a:srgbClr val="002060"/>
                </a:solidFill>
                <a:latin typeface="Droid Sans" panose="020B0606030804020204" pitchFamily="34" charset="0"/>
                <a:ea typeface="Droid Sans" panose="020B0606030804020204" pitchFamily="34" charset="0"/>
                <a:cs typeface="Droid Sans" panose="020B0606030804020204" pitchFamily="34" charset="0"/>
              </a:defRPr>
            </a:lvl4pPr>
            <a:lvl5pPr>
              <a:defRPr b="0" i="0">
                <a:solidFill>
                  <a:srgbClr val="002060"/>
                </a:solidFill>
                <a:latin typeface="Droid Sans" panose="020B0606030804020204" pitchFamily="34" charset="0"/>
                <a:ea typeface="Droid Sans" panose="020B0606030804020204" pitchFamily="34" charset="0"/>
                <a:cs typeface="Droid Sans" panose="020B06060308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7746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ondary Slide w/Text &amp; Media">
    <p:spTree>
      <p:nvGrpSpPr>
        <p:cNvPr id="1" name=""/>
        <p:cNvGrpSpPr/>
        <p:nvPr/>
      </p:nvGrpSpPr>
      <p:grpSpPr>
        <a:xfrm>
          <a:off x="0" y="0"/>
          <a:ext cx="0" cy="0"/>
          <a:chOff x="0" y="0"/>
          <a:chExt cx="0" cy="0"/>
        </a:xfrm>
      </p:grpSpPr>
      <p:sp>
        <p:nvSpPr>
          <p:cNvPr id="2" name="Text Placeholder 2"/>
          <p:cNvSpPr>
            <a:spLocks noGrp="1"/>
          </p:cNvSpPr>
          <p:nvPr>
            <p:ph type="body" sz="quarter" idx="10" hasCustomPrompt="1"/>
          </p:nvPr>
        </p:nvSpPr>
        <p:spPr>
          <a:xfrm>
            <a:off x="444500" y="619125"/>
            <a:ext cx="4673600" cy="742950"/>
          </a:xfrm>
          <a:prstGeom prst="rect">
            <a:avLst/>
          </a:prstGeom>
        </p:spPr>
        <p:txBody>
          <a:bodyPr vert="horz"/>
          <a:lstStyle>
            <a:lvl1pPr marL="0" indent="0">
              <a:buNone/>
              <a:defRPr sz="3200" b="1" baseline="0">
                <a:solidFill>
                  <a:srgbClr val="142958"/>
                </a:solidFill>
                <a:latin typeface="Arial Narrow" panose="020B0606020202030204" pitchFamily="34" charset="0"/>
                <a:cs typeface="Arial Narrow" panose="020B0606020202030204" pitchFamily="34" charset="0"/>
              </a:defRPr>
            </a:lvl1pPr>
          </a:lstStyle>
          <a:p>
            <a:pPr lvl="0"/>
            <a:r>
              <a:rPr lang="en-US" dirty="0"/>
              <a:t>TITLE OF SLIDE</a:t>
            </a:r>
          </a:p>
        </p:txBody>
      </p:sp>
      <p:sp>
        <p:nvSpPr>
          <p:cNvPr id="4" name="Text Placeholder 7"/>
          <p:cNvSpPr>
            <a:spLocks noGrp="1"/>
          </p:cNvSpPr>
          <p:nvPr>
            <p:ph type="body" sz="quarter" idx="12" hasCustomPrompt="1"/>
          </p:nvPr>
        </p:nvSpPr>
        <p:spPr>
          <a:xfrm>
            <a:off x="444500" y="1608096"/>
            <a:ext cx="5956300" cy="4602204"/>
          </a:xfrm>
          <a:prstGeom prst="rect">
            <a:avLst/>
          </a:prstGeom>
        </p:spPr>
        <p:txBody>
          <a:bodyPr vert="horz"/>
          <a:lstStyle>
            <a:lvl1pPr marL="0" indent="0">
              <a:buNone/>
              <a:defRPr sz="2000" b="0" i="0" baseline="0">
                <a:solidFill>
                  <a:srgbClr val="002060"/>
                </a:solidFill>
                <a:latin typeface="Droid Sans" panose="020B0606030804020204" pitchFamily="34" charset="0"/>
                <a:ea typeface="Droid Sans" panose="020B0606030804020204" pitchFamily="34" charset="0"/>
                <a:cs typeface="Droid Sans" panose="020B0606030804020204" pitchFamily="34" charset="0"/>
              </a:defRPr>
            </a:lvl1pPr>
          </a:lstStyle>
          <a:p>
            <a:pPr lvl="0"/>
            <a:r>
              <a:rPr lang="en-US" dirty="0"/>
              <a:t>Body Text</a:t>
            </a:r>
          </a:p>
        </p:txBody>
      </p:sp>
      <p:sp>
        <p:nvSpPr>
          <p:cNvPr id="10" name="Content Placeholder 9"/>
          <p:cNvSpPr>
            <a:spLocks noGrp="1"/>
          </p:cNvSpPr>
          <p:nvPr>
            <p:ph sz="quarter" idx="13" hasCustomPrompt="1"/>
          </p:nvPr>
        </p:nvSpPr>
        <p:spPr>
          <a:xfrm>
            <a:off x="6642100" y="1608096"/>
            <a:ext cx="2962448" cy="4602204"/>
          </a:xfrm>
          <a:prstGeom prst="rect">
            <a:avLst/>
          </a:prstGeom>
        </p:spPr>
        <p:txBody>
          <a:bodyPr vert="horz"/>
          <a:lstStyle>
            <a:lvl1pPr marL="0" indent="0" algn="ctr">
              <a:buNone/>
              <a:defRPr sz="1800" baseline="0"/>
            </a:lvl1pPr>
          </a:lstStyle>
          <a:p>
            <a:pPr lvl="0"/>
            <a:r>
              <a:rPr lang="en-US" dirty="0"/>
              <a:t>Click proper below image </a:t>
            </a:r>
          </a:p>
          <a:p>
            <a:pPr lvl="0"/>
            <a:r>
              <a:rPr lang="en-US" dirty="0"/>
              <a:t>to insert media</a:t>
            </a:r>
          </a:p>
        </p:txBody>
      </p:sp>
    </p:spTree>
    <p:extLst>
      <p:ext uri="{BB962C8B-B14F-4D97-AF65-F5344CB8AC3E}">
        <p14:creationId xmlns:p14="http://schemas.microsoft.com/office/powerpoint/2010/main" val="3531666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ondary Slid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3220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emf"/><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master_bluesidebar.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pic>
        <p:nvPicPr>
          <p:cNvPr id="6" name="Picture 5" descr="master_bottom2.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4419600"/>
            <a:ext cx="10058400" cy="3352800"/>
          </a:xfrm>
          <a:prstGeom prst="rect">
            <a:avLst/>
          </a:prstGeom>
        </p:spPr>
      </p:pic>
      <p:pic>
        <p:nvPicPr>
          <p:cNvPr id="7" name="Picture 6" descr="Cover_BuildingCrop.jp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4323" y="2880073"/>
            <a:ext cx="10100798" cy="1501652"/>
          </a:xfrm>
          <a:prstGeom prst="rect">
            <a:avLst/>
          </a:prstGeom>
        </p:spPr>
      </p:pic>
    </p:spTree>
    <p:extLst>
      <p:ext uri="{BB962C8B-B14F-4D97-AF65-F5344CB8AC3E}">
        <p14:creationId xmlns:p14="http://schemas.microsoft.com/office/powerpoint/2010/main" val="2550756441"/>
      </p:ext>
    </p:extLst>
  </p:cSld>
  <p:clrMap bg1="lt1" tx1="dk1" bg2="lt2" tx2="dk2" accent1="accent1" accent2="accent2" accent3="accent3" accent4="accent4" accent5="accent5" accent6="accent6" hlink="hlink" folHlink="folHlink"/>
  <p:sldLayoutIdLst>
    <p:sldLayoutId id="2147483663" r:id="rId1"/>
    <p:sldLayoutId id="2147483667" r:id="rId2"/>
  </p:sldLayoutIdLst>
  <p:txStyles>
    <p:titleStyle>
      <a:lvl1pPr algn="ctr" defTabSz="509412" rtl="0" eaLnBrk="1" latinLnBrk="0" hangingPunct="1">
        <a:spcBef>
          <a:spcPct val="0"/>
        </a:spcBef>
        <a:buNone/>
        <a:defRPr sz="4900" kern="1200">
          <a:solidFill>
            <a:schemeClr val="tx1"/>
          </a:solidFill>
          <a:latin typeface="+mj-lt"/>
          <a:ea typeface="+mj-ea"/>
          <a:cs typeface="+mj-cs"/>
        </a:defRPr>
      </a:lvl1pPr>
    </p:titleStyle>
    <p:bodyStyle>
      <a:lvl1pPr marL="382059" indent="-382059" algn="l" defTabSz="509412" rtl="0" eaLnBrk="1" latinLnBrk="0" hangingPunct="1">
        <a:spcBef>
          <a:spcPct val="20000"/>
        </a:spcBef>
        <a:buFont typeface="Arial"/>
        <a:buChar char="•"/>
        <a:defRPr sz="3600" kern="1200">
          <a:solidFill>
            <a:schemeClr val="tx1"/>
          </a:solidFill>
          <a:latin typeface="+mn-lt"/>
          <a:ea typeface="+mn-ea"/>
          <a:cs typeface="+mn-cs"/>
        </a:defRPr>
      </a:lvl1pPr>
      <a:lvl2pPr marL="827795" indent="-318383" algn="l" defTabSz="509412" rtl="0" eaLnBrk="1" latinLnBrk="0" hangingPunct="1">
        <a:spcBef>
          <a:spcPct val="20000"/>
        </a:spcBef>
        <a:buFont typeface="Arial"/>
        <a:buChar char="–"/>
        <a:defRPr sz="3100" kern="1200">
          <a:solidFill>
            <a:schemeClr val="tx1"/>
          </a:solidFill>
          <a:latin typeface="+mn-lt"/>
          <a:ea typeface="+mn-ea"/>
          <a:cs typeface="+mn-cs"/>
        </a:defRPr>
      </a:lvl2pPr>
      <a:lvl3pPr marL="1273531" indent="-254706" algn="l" defTabSz="509412" rtl="0" eaLnBrk="1" latinLnBrk="0" hangingPunct="1">
        <a:spcBef>
          <a:spcPct val="20000"/>
        </a:spcBef>
        <a:buFont typeface="Arial"/>
        <a:buChar char="•"/>
        <a:defRPr sz="2700" kern="1200">
          <a:solidFill>
            <a:schemeClr val="tx1"/>
          </a:solidFill>
          <a:latin typeface="+mn-lt"/>
          <a:ea typeface="+mn-ea"/>
          <a:cs typeface="+mn-cs"/>
        </a:defRPr>
      </a:lvl3pPr>
      <a:lvl4pPr marL="1782943" indent="-254706" algn="l" defTabSz="509412" rtl="0" eaLnBrk="1" latinLnBrk="0" hangingPunct="1">
        <a:spcBef>
          <a:spcPct val="20000"/>
        </a:spcBef>
        <a:buFont typeface="Arial"/>
        <a:buChar char="–"/>
        <a:defRPr sz="2200" kern="1200">
          <a:solidFill>
            <a:schemeClr val="tx1"/>
          </a:solidFill>
          <a:latin typeface="+mn-lt"/>
          <a:ea typeface="+mn-ea"/>
          <a:cs typeface="+mn-cs"/>
        </a:defRPr>
      </a:lvl4pPr>
      <a:lvl5pPr marL="2292355" indent="-254706" algn="l" defTabSz="509412" rtl="0" eaLnBrk="1" latinLnBrk="0" hangingPunct="1">
        <a:spcBef>
          <a:spcPct val="20000"/>
        </a:spcBef>
        <a:buFont typeface="Arial"/>
        <a:buChar char="»"/>
        <a:defRPr sz="2200" kern="1200">
          <a:solidFill>
            <a:schemeClr val="tx1"/>
          </a:solidFill>
          <a:latin typeface="+mn-lt"/>
          <a:ea typeface="+mn-ea"/>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2nd_bottom.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985000"/>
            <a:ext cx="10058400" cy="800100"/>
          </a:xfrm>
          <a:prstGeom prst="rect">
            <a:avLst/>
          </a:prstGeom>
        </p:spPr>
      </p:pic>
    </p:spTree>
    <p:extLst>
      <p:ext uri="{BB962C8B-B14F-4D97-AF65-F5344CB8AC3E}">
        <p14:creationId xmlns:p14="http://schemas.microsoft.com/office/powerpoint/2010/main" val="3527328028"/>
      </p:ext>
    </p:extLst>
  </p:cSld>
  <p:clrMap bg1="lt1" tx1="dk1" bg2="lt2" tx2="dk2" accent1="accent1" accent2="accent2" accent3="accent3" accent4="accent4" accent5="accent5" accent6="accent6" hlink="hlink" folHlink="folHlink"/>
  <p:sldLayoutIdLst>
    <p:sldLayoutId id="2147483670" r:id="rId1"/>
    <p:sldLayoutId id="2147483666" r:id="rId2"/>
    <p:sldLayoutId id="2147483669" r:id="rId3"/>
    <p:sldLayoutId id="2147483668" r:id="rId4"/>
  </p:sldLayoutIdLst>
  <p:txStyles>
    <p:titleStyle>
      <a:lvl1pPr algn="ctr" defTabSz="509412" rtl="0" eaLnBrk="1" latinLnBrk="0" hangingPunct="1">
        <a:spcBef>
          <a:spcPct val="0"/>
        </a:spcBef>
        <a:buNone/>
        <a:defRPr sz="4900" kern="1200">
          <a:solidFill>
            <a:schemeClr val="tx1"/>
          </a:solidFill>
          <a:latin typeface="+mj-lt"/>
          <a:ea typeface="+mj-ea"/>
          <a:cs typeface="+mj-cs"/>
        </a:defRPr>
      </a:lvl1pPr>
    </p:titleStyle>
    <p:bodyStyle>
      <a:lvl1pPr marL="382059" indent="-382059" algn="l" defTabSz="509412" rtl="0" eaLnBrk="1" latinLnBrk="0" hangingPunct="1">
        <a:spcBef>
          <a:spcPct val="20000"/>
        </a:spcBef>
        <a:buFont typeface="Arial"/>
        <a:buChar char="•"/>
        <a:defRPr sz="3600" kern="1200">
          <a:solidFill>
            <a:schemeClr val="tx1"/>
          </a:solidFill>
          <a:latin typeface="+mn-lt"/>
          <a:ea typeface="+mn-ea"/>
          <a:cs typeface="+mn-cs"/>
        </a:defRPr>
      </a:lvl1pPr>
      <a:lvl2pPr marL="827795" indent="-318383" algn="l" defTabSz="509412" rtl="0" eaLnBrk="1" latinLnBrk="0" hangingPunct="1">
        <a:spcBef>
          <a:spcPct val="20000"/>
        </a:spcBef>
        <a:buFont typeface="Arial"/>
        <a:buChar char="–"/>
        <a:defRPr sz="3100" kern="1200">
          <a:solidFill>
            <a:schemeClr val="tx1"/>
          </a:solidFill>
          <a:latin typeface="+mn-lt"/>
          <a:ea typeface="+mn-ea"/>
          <a:cs typeface="+mn-cs"/>
        </a:defRPr>
      </a:lvl2pPr>
      <a:lvl3pPr marL="1273531" indent="-254706" algn="l" defTabSz="509412" rtl="0" eaLnBrk="1" latinLnBrk="0" hangingPunct="1">
        <a:spcBef>
          <a:spcPct val="20000"/>
        </a:spcBef>
        <a:buFont typeface="Arial"/>
        <a:buChar char="•"/>
        <a:defRPr sz="2700" kern="1200">
          <a:solidFill>
            <a:schemeClr val="tx1"/>
          </a:solidFill>
          <a:latin typeface="+mn-lt"/>
          <a:ea typeface="+mn-ea"/>
          <a:cs typeface="+mn-cs"/>
        </a:defRPr>
      </a:lvl3pPr>
      <a:lvl4pPr marL="1782943" indent="-254706" algn="l" defTabSz="509412" rtl="0" eaLnBrk="1" latinLnBrk="0" hangingPunct="1">
        <a:spcBef>
          <a:spcPct val="20000"/>
        </a:spcBef>
        <a:buFont typeface="Arial"/>
        <a:buChar char="–"/>
        <a:defRPr sz="2200" kern="1200">
          <a:solidFill>
            <a:schemeClr val="tx1"/>
          </a:solidFill>
          <a:latin typeface="+mn-lt"/>
          <a:ea typeface="+mn-ea"/>
          <a:cs typeface="+mn-cs"/>
        </a:defRPr>
      </a:lvl4pPr>
      <a:lvl5pPr marL="2292355" indent="-254706" algn="l" defTabSz="509412" rtl="0" eaLnBrk="1" latinLnBrk="0" hangingPunct="1">
        <a:spcBef>
          <a:spcPct val="20000"/>
        </a:spcBef>
        <a:buFont typeface="Arial"/>
        <a:buChar char="»"/>
        <a:defRPr sz="2200" kern="1200">
          <a:solidFill>
            <a:schemeClr val="tx1"/>
          </a:solidFill>
          <a:latin typeface="+mn-lt"/>
          <a:ea typeface="+mn-ea"/>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ourses.engr.illinois.edu/ECE385"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courses.engr.illinois.edu/ECE298/lectures/Gen_Guide.pdf"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customXml" Target="../ink/ink7.xml"/><Relationship Id="rId5" Type="http://schemas.openxmlformats.org/officeDocument/2006/relationships/image" Target="../media/image15.png"/><Relationship Id="rId4" Type="http://schemas.openxmlformats.org/officeDocument/2006/relationships/customXml" Target="../ink/ink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customXml" Target="../ink/ink8.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customXml" Target="../ink/ink9.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customXml" Target="../ink/ink10.xml"/></Relationships>
</file>

<file path=ppt/slides/_rels/slide14.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www.altera.com/en_US/pdfs/literature/hb/qts/qts_qii51007.pdf"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customXml" Target="../ink/ink12.xml"/></Relationships>
</file>

<file path=ppt/slides/_rels/slide18.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87.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customXml" Target="../ink/ink15.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1400.png"/><Relationship Id="rId4" Type="http://schemas.openxmlformats.org/officeDocument/2006/relationships/customXml" Target="../ink/ink16.xml"/></Relationships>
</file>

<file path=ppt/slides/_rels/slide24.xml.rels><?xml version="1.0" encoding="UTF-8" standalone="yes"?>
<Relationships xmlns="http://schemas.openxmlformats.org/package/2006/relationships"><Relationship Id="rId3" Type="http://schemas.openxmlformats.org/officeDocument/2006/relationships/customXml" Target="../ink/ink17.xml"/><Relationship Id="rId7"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customXml" Target="../ink/ink18.xml"/><Relationship Id="rId5" Type="http://schemas.openxmlformats.org/officeDocument/2006/relationships/image" Target="../media/image33.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customXml" Target="../ink/ink20.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customXml" Target="../ink/ink23.xml"/><Relationship Id="rId4" Type="http://schemas.openxmlformats.org/officeDocument/2006/relationships/image" Target="NUL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customXml" Target="../ink/ink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customXml" Target="../ink/ink28.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243.png"/><Relationship Id="rId5" Type="http://schemas.openxmlformats.org/officeDocument/2006/relationships/customXml" Target="../ink/ink30.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www.altera.com/en_US/pdfs/literature/hb/qts/qts_qii51007.pdf"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customXml" Target="../ink/ink2.xml"/></Relationships>
</file>

<file path=ppt/slides/_rels/slide6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9.xml"/><Relationship Id="rId1" Type="http://schemas.openxmlformats.org/officeDocument/2006/relationships/slideLayout" Target="../slideLayouts/slideLayout4.xml"/><Relationship Id="rId5" Type="http://schemas.openxmlformats.org/officeDocument/2006/relationships/image" Target="../media/image140.png"/><Relationship Id="rId4" Type="http://schemas.openxmlformats.org/officeDocument/2006/relationships/customXml" Target="../ink/ink3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customXml" Target="../ink/ink34.xml"/><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4.xml"/><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customXml" Target="../ink/ink35.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customXml" Target="../ink/ink36.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customXml" Target="../ink/ink4.xml"/><Relationship Id="rId5" Type="http://schemas.openxmlformats.org/officeDocument/2006/relationships/image" Target="../media/image10.png"/><Relationship Id="rId4" Type="http://schemas.openxmlformats.org/officeDocument/2006/relationships/customXml" Target="../ink/ink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3.xml"/><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customXml" Target="../ink/ink3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customXml" Target="../ink/ink39.xml"/><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notesSlide" Target="../notesSlides/notesSlide76.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4.xml"/><Relationship Id="rId5" Type="http://schemas.openxmlformats.org/officeDocument/2006/relationships/image" Target="../media/image680.png"/><Relationship Id="rId4" Type="http://schemas.openxmlformats.org/officeDocument/2006/relationships/customXml" Target="../ink/ink4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7.xml"/><Relationship Id="rId1" Type="http://schemas.openxmlformats.org/officeDocument/2006/relationships/slideLayout" Target="../slideLayouts/slideLayout4.xml"/><Relationship Id="rId5" Type="http://schemas.openxmlformats.org/officeDocument/2006/relationships/image" Target="../media/image96.png"/><Relationship Id="rId4" Type="http://schemas.openxmlformats.org/officeDocument/2006/relationships/customXml" Target="../ink/ink42.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30.png"/><Relationship Id="rId4" Type="http://schemas.openxmlformats.org/officeDocument/2006/relationships/customXml" Target="../ink/ink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txBox="1">
            <a:spLocks/>
          </p:cNvSpPr>
          <p:nvPr/>
        </p:nvSpPr>
        <p:spPr>
          <a:xfrm>
            <a:off x="444499" y="619125"/>
            <a:ext cx="8060403" cy="742950"/>
          </a:xfrm>
          <a:prstGeom prst="rect">
            <a:avLst/>
          </a:prstGeom>
        </p:spPr>
        <p:txBody>
          <a:bodyPr vert="horz"/>
          <a:lstStyle>
            <a:lvl1pPr marL="0" indent="0" algn="l" defTabSz="509412" rtl="0" eaLnBrk="1" latinLnBrk="0" hangingPunct="1">
              <a:spcBef>
                <a:spcPct val="20000"/>
              </a:spcBef>
              <a:buFont typeface="Arial"/>
              <a:buNone/>
              <a:defRPr sz="4000" kern="1200" baseline="0">
                <a:solidFill>
                  <a:srgbClr val="142958"/>
                </a:solidFill>
                <a:latin typeface="Vinyl OT Regular"/>
                <a:ea typeface="+mn-ea"/>
                <a:cs typeface="Vinyl OT Regular"/>
              </a:defRPr>
            </a:lvl1pPr>
            <a:lvl2pPr marL="827795" indent="-318383" algn="l" defTabSz="509412" rtl="0" eaLnBrk="1" latinLnBrk="0" hangingPunct="1">
              <a:spcBef>
                <a:spcPct val="20000"/>
              </a:spcBef>
              <a:buFont typeface="Arial"/>
              <a:buChar char="–"/>
              <a:defRPr sz="3100" kern="1200">
                <a:solidFill>
                  <a:schemeClr val="tx1"/>
                </a:solidFill>
                <a:latin typeface="+mn-lt"/>
                <a:ea typeface="+mn-ea"/>
                <a:cs typeface="+mn-cs"/>
              </a:defRPr>
            </a:lvl2pPr>
            <a:lvl3pPr marL="1273531" indent="-254706" algn="l" defTabSz="509412" rtl="0" eaLnBrk="1" latinLnBrk="0" hangingPunct="1">
              <a:spcBef>
                <a:spcPct val="20000"/>
              </a:spcBef>
              <a:buFont typeface="Arial"/>
              <a:buChar char="•"/>
              <a:defRPr sz="2700" kern="1200">
                <a:solidFill>
                  <a:schemeClr val="tx1"/>
                </a:solidFill>
                <a:latin typeface="+mn-lt"/>
                <a:ea typeface="+mn-ea"/>
                <a:cs typeface="+mn-cs"/>
              </a:defRPr>
            </a:lvl3pPr>
            <a:lvl4pPr marL="1782943" indent="-254706" algn="l" defTabSz="509412" rtl="0" eaLnBrk="1" latinLnBrk="0" hangingPunct="1">
              <a:spcBef>
                <a:spcPct val="20000"/>
              </a:spcBef>
              <a:buFont typeface="Arial"/>
              <a:buChar char="–"/>
              <a:defRPr sz="2200" kern="1200">
                <a:solidFill>
                  <a:schemeClr val="tx1"/>
                </a:solidFill>
                <a:latin typeface="+mn-lt"/>
                <a:ea typeface="+mn-ea"/>
                <a:cs typeface="+mn-cs"/>
              </a:defRPr>
            </a:lvl4pPr>
            <a:lvl5pPr marL="2292355" indent="-254706" algn="l" defTabSz="509412" rtl="0" eaLnBrk="1" latinLnBrk="0" hangingPunct="1">
              <a:spcBef>
                <a:spcPct val="20000"/>
              </a:spcBef>
              <a:buFont typeface="Arial"/>
              <a:buChar char="»"/>
              <a:defRPr sz="2200" kern="1200">
                <a:solidFill>
                  <a:schemeClr val="tx1"/>
                </a:solidFill>
                <a:latin typeface="+mn-lt"/>
                <a:ea typeface="+mn-ea"/>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b="1" dirty="0">
                <a:latin typeface="Arial Narrow" panose="020B0606020202030204" pitchFamily="34" charset="0"/>
              </a:rPr>
              <a:t>ECE 385 – Digital Systems Laboratory</a:t>
            </a:r>
          </a:p>
        </p:txBody>
      </p:sp>
      <p:sp>
        <p:nvSpPr>
          <p:cNvPr id="9" name="Text Placeholder 4"/>
          <p:cNvSpPr txBox="1">
            <a:spLocks/>
          </p:cNvSpPr>
          <p:nvPr/>
        </p:nvSpPr>
        <p:spPr>
          <a:xfrm>
            <a:off x="444500" y="1387191"/>
            <a:ext cx="4673600" cy="327310"/>
          </a:xfrm>
          <a:prstGeom prst="rect">
            <a:avLst/>
          </a:prstGeom>
        </p:spPr>
        <p:txBody>
          <a:bodyPr vert="horz"/>
          <a:lstStyle>
            <a:lvl1pPr marL="0" indent="0" algn="l" defTabSz="509412" rtl="0" eaLnBrk="1" latinLnBrk="0" hangingPunct="1">
              <a:spcBef>
                <a:spcPct val="20000"/>
              </a:spcBef>
              <a:buFont typeface="Arial"/>
              <a:buNone/>
              <a:defRPr sz="1700" kern="1200" baseline="0">
                <a:solidFill>
                  <a:srgbClr val="F16322"/>
                </a:solidFill>
                <a:latin typeface="OfficinaSansITCStd Bold"/>
                <a:ea typeface="+mn-ea"/>
                <a:cs typeface="OfficinaSansITCStd Bold"/>
              </a:defRPr>
            </a:lvl1pPr>
            <a:lvl2pPr marL="827795" indent="-318383" algn="l" defTabSz="509412" rtl="0" eaLnBrk="1" latinLnBrk="0" hangingPunct="1">
              <a:spcBef>
                <a:spcPct val="20000"/>
              </a:spcBef>
              <a:buFont typeface="Arial"/>
              <a:buChar char="–"/>
              <a:defRPr sz="3100" kern="1200">
                <a:solidFill>
                  <a:schemeClr val="tx1"/>
                </a:solidFill>
                <a:latin typeface="+mn-lt"/>
                <a:ea typeface="+mn-ea"/>
                <a:cs typeface="+mn-cs"/>
              </a:defRPr>
            </a:lvl2pPr>
            <a:lvl3pPr marL="1273531" indent="-254706" algn="l" defTabSz="509412" rtl="0" eaLnBrk="1" latinLnBrk="0" hangingPunct="1">
              <a:spcBef>
                <a:spcPct val="20000"/>
              </a:spcBef>
              <a:buFont typeface="Arial"/>
              <a:buChar char="•"/>
              <a:defRPr sz="2700" kern="1200">
                <a:solidFill>
                  <a:schemeClr val="tx1"/>
                </a:solidFill>
                <a:latin typeface="+mn-lt"/>
                <a:ea typeface="+mn-ea"/>
                <a:cs typeface="+mn-cs"/>
              </a:defRPr>
            </a:lvl3pPr>
            <a:lvl4pPr marL="1782943" indent="-254706" algn="l" defTabSz="509412" rtl="0" eaLnBrk="1" latinLnBrk="0" hangingPunct="1">
              <a:spcBef>
                <a:spcPct val="20000"/>
              </a:spcBef>
              <a:buFont typeface="Arial"/>
              <a:buChar char="–"/>
              <a:defRPr sz="2200" kern="1200">
                <a:solidFill>
                  <a:schemeClr val="tx1"/>
                </a:solidFill>
                <a:latin typeface="+mn-lt"/>
                <a:ea typeface="+mn-ea"/>
                <a:cs typeface="+mn-cs"/>
              </a:defRPr>
            </a:lvl4pPr>
            <a:lvl5pPr marL="2292355" indent="-254706" algn="l" defTabSz="509412" rtl="0" eaLnBrk="1" latinLnBrk="0" hangingPunct="1">
              <a:spcBef>
                <a:spcPct val="20000"/>
              </a:spcBef>
              <a:buFont typeface="Arial"/>
              <a:buChar char="»"/>
              <a:defRPr sz="2200" kern="1200">
                <a:solidFill>
                  <a:schemeClr val="tx1"/>
                </a:solidFill>
                <a:latin typeface="+mn-lt"/>
                <a:ea typeface="+mn-ea"/>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latin typeface="Droid Sans" panose="020B0606030804020204" pitchFamily="34" charset="0"/>
                <a:ea typeface="Droid Sans" panose="020B0606030804020204" pitchFamily="34" charset="0"/>
                <a:cs typeface="Droid Sans" panose="020B0606030804020204" pitchFamily="34" charset="0"/>
              </a:rPr>
              <a:t>Combined Lecture Slides</a:t>
            </a:r>
          </a:p>
        </p:txBody>
      </p:sp>
      <p:sp>
        <p:nvSpPr>
          <p:cNvPr id="10" name="Text Placeholder 7"/>
          <p:cNvSpPr txBox="1">
            <a:spLocks/>
          </p:cNvSpPr>
          <p:nvPr/>
        </p:nvSpPr>
        <p:spPr>
          <a:xfrm>
            <a:off x="444500" y="1620796"/>
            <a:ext cx="4673600" cy="250908"/>
          </a:xfrm>
          <a:prstGeom prst="rect">
            <a:avLst/>
          </a:prstGeom>
        </p:spPr>
        <p:txBody>
          <a:bodyPr vert="horz"/>
          <a:lstStyle>
            <a:lvl1pPr marL="0" indent="0" algn="l" defTabSz="509412" rtl="0" eaLnBrk="1" latinLnBrk="0" hangingPunct="1">
              <a:spcBef>
                <a:spcPct val="20000"/>
              </a:spcBef>
              <a:buFont typeface="Arial"/>
              <a:buNone/>
              <a:defRPr sz="1200" b="0" i="0" kern="1200" baseline="0">
                <a:solidFill>
                  <a:srgbClr val="F16322"/>
                </a:solidFill>
                <a:latin typeface="OfficinaSansITCStd Book"/>
                <a:ea typeface="+mn-ea"/>
                <a:cs typeface="OfficinaSansITCStd Book"/>
              </a:defRPr>
            </a:lvl1pPr>
            <a:lvl2pPr marL="827795" indent="-318383" algn="l" defTabSz="509412" rtl="0" eaLnBrk="1" latinLnBrk="0" hangingPunct="1">
              <a:spcBef>
                <a:spcPct val="20000"/>
              </a:spcBef>
              <a:buFont typeface="Arial"/>
              <a:buChar char="–"/>
              <a:defRPr sz="3100" kern="1200">
                <a:solidFill>
                  <a:schemeClr val="tx1"/>
                </a:solidFill>
                <a:latin typeface="+mn-lt"/>
                <a:ea typeface="+mn-ea"/>
                <a:cs typeface="+mn-cs"/>
              </a:defRPr>
            </a:lvl2pPr>
            <a:lvl3pPr marL="1273531" indent="-254706" algn="l" defTabSz="509412" rtl="0" eaLnBrk="1" latinLnBrk="0" hangingPunct="1">
              <a:spcBef>
                <a:spcPct val="20000"/>
              </a:spcBef>
              <a:buFont typeface="Arial"/>
              <a:buChar char="•"/>
              <a:defRPr sz="2700" kern="1200">
                <a:solidFill>
                  <a:schemeClr val="tx1"/>
                </a:solidFill>
                <a:latin typeface="+mn-lt"/>
                <a:ea typeface="+mn-ea"/>
                <a:cs typeface="+mn-cs"/>
              </a:defRPr>
            </a:lvl3pPr>
            <a:lvl4pPr marL="1782943" indent="-254706" algn="l" defTabSz="509412" rtl="0" eaLnBrk="1" latinLnBrk="0" hangingPunct="1">
              <a:spcBef>
                <a:spcPct val="20000"/>
              </a:spcBef>
              <a:buFont typeface="Arial"/>
              <a:buChar char="–"/>
              <a:defRPr sz="2200" kern="1200">
                <a:solidFill>
                  <a:schemeClr val="tx1"/>
                </a:solidFill>
                <a:latin typeface="+mn-lt"/>
                <a:ea typeface="+mn-ea"/>
                <a:cs typeface="+mn-cs"/>
              </a:defRPr>
            </a:lvl4pPr>
            <a:lvl5pPr marL="2292355" indent="-254706" algn="l" defTabSz="509412" rtl="0" eaLnBrk="1" latinLnBrk="0" hangingPunct="1">
              <a:spcBef>
                <a:spcPct val="20000"/>
              </a:spcBef>
              <a:buFont typeface="Arial"/>
              <a:buChar char="»"/>
              <a:defRPr sz="2200" kern="1200">
                <a:solidFill>
                  <a:schemeClr val="tx1"/>
                </a:solidFill>
                <a:latin typeface="+mn-lt"/>
                <a:ea typeface="+mn-ea"/>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a:latin typeface="Droid Sans" panose="020B0606030804020204" pitchFamily="34" charset="0"/>
                <a:ea typeface="Droid Sans" panose="020B0606030804020204" pitchFamily="34" charset="0"/>
                <a:cs typeface="Droid Sans" panose="020B0606030804020204" pitchFamily="34" charset="0"/>
              </a:rPr>
              <a:t>Zuofu Cheng</a:t>
            </a:r>
            <a:endParaRPr lang="en-US" dirty="0">
              <a:latin typeface="Droid Sans Pro"/>
            </a:endParaRPr>
          </a:p>
          <a:p>
            <a:endParaRPr lang="en-US" dirty="0"/>
          </a:p>
          <a:p>
            <a:r>
              <a:rPr lang="en-US" dirty="0">
                <a:latin typeface="Droid Sans Pro"/>
              </a:rPr>
              <a:t>Fall 2022</a:t>
            </a:r>
          </a:p>
          <a:p>
            <a:r>
              <a:rPr lang="en-US" altLang="en-US" dirty="0">
                <a:latin typeface="Droid Sans Pro"/>
                <a:hlinkClick r:id="rId3"/>
              </a:rPr>
              <a:t>Link to Course Website</a:t>
            </a:r>
            <a:endParaRPr lang="en-US" altLang="en-US" dirty="0">
              <a:latin typeface="Droid Sans Pro"/>
              <a:hlinkClick r:id="rId4"/>
            </a:endParaRPr>
          </a:p>
          <a:p>
            <a:endParaRPr lang="en-US" dirty="0">
              <a:latin typeface="Droid Sans Pro"/>
            </a:endParaRPr>
          </a:p>
          <a:p>
            <a:endParaRPr lang="en-US" dirty="0">
              <a:latin typeface="Droid Sans" panose="020B0606030804020204" pitchFamily="34" charset="0"/>
              <a:ea typeface="Droid Sans" panose="020B0606030804020204" pitchFamily="34" charset="0"/>
              <a:cs typeface="Droid Sans" panose="020B0606030804020204" pitchFamily="34" charset="0"/>
            </a:endParaRPr>
          </a:p>
        </p:txBody>
      </p:sp>
    </p:spTree>
    <p:extLst>
      <p:ext uri="{BB962C8B-B14F-4D97-AF65-F5344CB8AC3E}">
        <p14:creationId xmlns:p14="http://schemas.microsoft.com/office/powerpoint/2010/main" val="1455948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Byte Enable Support</a:t>
            </a:r>
          </a:p>
        </p:txBody>
      </p:sp>
      <p:sp>
        <p:nvSpPr>
          <p:cNvPr id="4" name="Text Placeholder 3"/>
          <p:cNvSpPr>
            <a:spLocks noGrp="1"/>
          </p:cNvSpPr>
          <p:nvPr>
            <p:ph type="body" sz="quarter" idx="12"/>
          </p:nvPr>
        </p:nvSpPr>
        <p:spPr>
          <a:xfrm>
            <a:off x="443378" y="1375843"/>
            <a:ext cx="9245600" cy="4826000"/>
          </a:xfrm>
        </p:spPr>
        <p:txBody>
          <a:bodyPr/>
          <a:lstStyle/>
          <a:p>
            <a:r>
              <a:rPr lang="en-US" sz="2000" dirty="0"/>
              <a:t>Must support byte enable on Avalon writes (to FPGA registers)</a:t>
            </a:r>
          </a:p>
          <a:p>
            <a:r>
              <a:rPr lang="en-US" sz="2000" dirty="0"/>
              <a:t>Recommended design: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Remember that accessor ‘[]’ goes left to right, unpacked dimension first!</a:t>
            </a:r>
          </a:p>
          <a:p>
            <a:pPr marL="0" indent="0">
              <a:buNone/>
            </a:pPr>
            <a:endParaRPr lang="en-US" sz="2000" dirty="0"/>
          </a:p>
          <a:p>
            <a:endParaRPr lang="en-US" sz="2000" dirty="0"/>
          </a:p>
          <a:p>
            <a:endParaRPr lang="en-US" sz="2000" dirty="0"/>
          </a:p>
        </p:txBody>
      </p:sp>
      <p:pic>
        <p:nvPicPr>
          <p:cNvPr id="8" name="Picture 7">
            <a:extLst>
              <a:ext uri="{FF2B5EF4-FFF2-40B4-BE49-F238E27FC236}">
                <a16:creationId xmlns:a16="http://schemas.microsoft.com/office/drawing/2014/main" id="{2FA18D40-4BF8-42FF-9EC7-427B8A3FA151}"/>
              </a:ext>
            </a:extLst>
          </p:cNvPr>
          <p:cNvPicPr>
            <a:picLocks noChangeAspect="1"/>
          </p:cNvPicPr>
          <p:nvPr/>
        </p:nvPicPr>
        <p:blipFill>
          <a:blip r:embed="rId3"/>
          <a:stretch>
            <a:fillRect/>
          </a:stretch>
        </p:blipFill>
        <p:spPr>
          <a:xfrm>
            <a:off x="3648669" y="1849870"/>
            <a:ext cx="5948254" cy="228779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EC5F2184-8D58-484F-87EF-1A6DAC60B3DC}"/>
                  </a:ext>
                </a:extLst>
              </p14:cNvPr>
              <p14:cNvContentPartPr/>
              <p14:nvPr/>
            </p14:nvContentPartPr>
            <p14:xfrm>
              <a:off x="394200" y="2728440"/>
              <a:ext cx="6571800" cy="1851480"/>
            </p14:xfrm>
          </p:contentPart>
        </mc:Choice>
        <mc:Fallback xmlns="">
          <p:pic>
            <p:nvPicPr>
              <p:cNvPr id="3" name="Ink 2">
                <a:extLst>
                  <a:ext uri="{FF2B5EF4-FFF2-40B4-BE49-F238E27FC236}">
                    <a16:creationId xmlns:a16="http://schemas.microsoft.com/office/drawing/2014/main" id="{EC5F2184-8D58-484F-87EF-1A6DAC60B3DC}"/>
                  </a:ext>
                </a:extLst>
              </p:cNvPr>
              <p:cNvPicPr/>
              <p:nvPr/>
            </p:nvPicPr>
            <p:blipFill>
              <a:blip r:embed="rId5"/>
              <a:stretch>
                <a:fillRect/>
              </a:stretch>
            </p:blipFill>
            <p:spPr>
              <a:xfrm>
                <a:off x="384840" y="2719080"/>
                <a:ext cx="6590520" cy="1870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AB7D673B-32FD-4CE4-94E6-DF1041BB0FE4}"/>
                  </a:ext>
                </a:extLst>
              </p14:cNvPr>
              <p14:cNvContentPartPr/>
              <p14:nvPr/>
            </p14:nvContentPartPr>
            <p14:xfrm>
              <a:off x="604440" y="3933720"/>
              <a:ext cx="7120800" cy="2808000"/>
            </p14:xfrm>
          </p:contentPart>
        </mc:Choice>
        <mc:Fallback xmlns="">
          <p:pic>
            <p:nvPicPr>
              <p:cNvPr id="5" name="Ink 4">
                <a:extLst>
                  <a:ext uri="{FF2B5EF4-FFF2-40B4-BE49-F238E27FC236}">
                    <a16:creationId xmlns:a16="http://schemas.microsoft.com/office/drawing/2014/main" id="{AB7D673B-32FD-4CE4-94E6-DF1041BB0FE4}"/>
                  </a:ext>
                </a:extLst>
              </p:cNvPr>
              <p:cNvPicPr/>
              <p:nvPr/>
            </p:nvPicPr>
            <p:blipFill>
              <a:blip r:embed="rId7"/>
              <a:stretch>
                <a:fillRect/>
              </a:stretch>
            </p:blipFill>
            <p:spPr>
              <a:xfrm>
                <a:off x="595080" y="3924360"/>
                <a:ext cx="7139520" cy="2826720"/>
              </a:xfrm>
              <a:prstGeom prst="rect">
                <a:avLst/>
              </a:prstGeom>
            </p:spPr>
          </p:pic>
        </mc:Fallback>
      </mc:AlternateContent>
    </p:spTree>
    <p:extLst>
      <p:ext uri="{BB962C8B-B14F-4D97-AF65-F5344CB8AC3E}">
        <p14:creationId xmlns:p14="http://schemas.microsoft.com/office/powerpoint/2010/main" val="222023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Character Encoding &amp; Colors</a:t>
            </a:r>
          </a:p>
        </p:txBody>
      </p:sp>
      <p:sp>
        <p:nvSpPr>
          <p:cNvPr id="4" name="Text Placeholder 3"/>
          <p:cNvSpPr>
            <a:spLocks noGrp="1"/>
          </p:cNvSpPr>
          <p:nvPr>
            <p:ph type="body" sz="quarter" idx="12"/>
          </p:nvPr>
        </p:nvSpPr>
        <p:spPr>
          <a:xfrm>
            <a:off x="443378" y="1375843"/>
            <a:ext cx="9245600" cy="4826000"/>
          </a:xfrm>
        </p:spPr>
        <p:txBody>
          <a:bodyPr/>
          <a:lstStyle/>
          <a:p>
            <a:r>
              <a:rPr lang="en-US" sz="2000" dirty="0"/>
              <a:t>Each character is encoded with 8-bits (1 byte)</a:t>
            </a:r>
          </a:p>
          <a:p>
            <a:r>
              <a:rPr lang="en-US" sz="2000" dirty="0"/>
              <a:t>Each 32-bit word of VRAM holds 4 characters</a:t>
            </a:r>
          </a:p>
          <a:p>
            <a:endParaRPr lang="en-US" sz="2000" dirty="0"/>
          </a:p>
          <a:p>
            <a:endParaRPr lang="en-US" sz="2000" dirty="0"/>
          </a:p>
          <a:p>
            <a:endParaRPr lang="en-US" sz="2000" dirty="0"/>
          </a:p>
          <a:p>
            <a:endParaRPr lang="en-US" sz="2000" dirty="0"/>
          </a:p>
          <a:p>
            <a:r>
              <a:rPr lang="en-US" sz="2000" dirty="0" err="1"/>
              <a:t>CODEn</a:t>
            </a:r>
            <a:r>
              <a:rPr lang="en-US" sz="2000" dirty="0"/>
              <a:t> refers to index into codepage 437:</a:t>
            </a:r>
          </a:p>
          <a:p>
            <a:r>
              <a:rPr lang="en-US" sz="2000" dirty="0"/>
              <a:t>7-bit index to address one of 128 characters</a:t>
            </a:r>
          </a:p>
          <a:p>
            <a:endParaRPr lang="en-US" sz="2000" dirty="0"/>
          </a:p>
          <a:p>
            <a:r>
              <a:rPr lang="en-US" sz="2000" dirty="0"/>
              <a:t>Note this is a superset of ASCII, so you can use </a:t>
            </a:r>
            <a:r>
              <a:rPr lang="en-US" sz="2000" dirty="0" err="1"/>
              <a:t>strcpy</a:t>
            </a:r>
            <a:r>
              <a:rPr lang="en-US" sz="2000" dirty="0"/>
              <a:t>(), </a:t>
            </a:r>
            <a:r>
              <a:rPr lang="en-US" sz="2000" dirty="0" err="1"/>
              <a:t>memcpy</a:t>
            </a:r>
            <a:r>
              <a:rPr lang="en-US" sz="2000" dirty="0"/>
              <a:t>() functions directly into VRAM to draw text on the screen.</a:t>
            </a:r>
          </a:p>
          <a:p>
            <a:r>
              <a:rPr lang="en-US" sz="2000" dirty="0" err="1"/>
              <a:t>INVn</a:t>
            </a:r>
            <a:r>
              <a:rPr lang="en-US" sz="2000" dirty="0"/>
              <a:t> is bit flag to indicate draw character with inverted colors:</a:t>
            </a:r>
          </a:p>
          <a:p>
            <a:endParaRPr lang="en-US" sz="2000" dirty="0"/>
          </a:p>
          <a:p>
            <a:endParaRPr lang="en-US" sz="2000" dirty="0"/>
          </a:p>
        </p:txBody>
      </p:sp>
      <p:pic>
        <p:nvPicPr>
          <p:cNvPr id="7" name="Picture 6">
            <a:extLst>
              <a:ext uri="{FF2B5EF4-FFF2-40B4-BE49-F238E27FC236}">
                <a16:creationId xmlns:a16="http://schemas.microsoft.com/office/drawing/2014/main" id="{E68F3406-22A0-47A4-A0FC-F0724BD5730F}"/>
              </a:ext>
            </a:extLst>
          </p:cNvPr>
          <p:cNvPicPr>
            <a:picLocks noChangeAspect="1"/>
          </p:cNvPicPr>
          <p:nvPr/>
        </p:nvPicPr>
        <p:blipFill>
          <a:blip r:embed="rId3"/>
          <a:stretch>
            <a:fillRect/>
          </a:stretch>
        </p:blipFill>
        <p:spPr>
          <a:xfrm>
            <a:off x="1219200" y="2243137"/>
            <a:ext cx="7620000" cy="1095375"/>
          </a:xfrm>
          <a:prstGeom prst="rect">
            <a:avLst/>
          </a:prstGeom>
        </p:spPr>
      </p:pic>
      <p:pic>
        <p:nvPicPr>
          <p:cNvPr id="10" name="Picture 9">
            <a:extLst>
              <a:ext uri="{FF2B5EF4-FFF2-40B4-BE49-F238E27FC236}">
                <a16:creationId xmlns:a16="http://schemas.microsoft.com/office/drawing/2014/main" id="{FF821424-8C58-4EA4-980E-4489BCC2BA03}"/>
              </a:ext>
            </a:extLst>
          </p:cNvPr>
          <p:cNvPicPr>
            <a:picLocks noChangeAspect="1"/>
          </p:cNvPicPr>
          <p:nvPr/>
        </p:nvPicPr>
        <p:blipFill>
          <a:blip r:embed="rId4"/>
          <a:stretch>
            <a:fillRect/>
          </a:stretch>
        </p:blipFill>
        <p:spPr>
          <a:xfrm>
            <a:off x="6270221" y="3324044"/>
            <a:ext cx="3095625" cy="1171575"/>
          </a:xfrm>
          <a:prstGeom prst="rect">
            <a:avLst/>
          </a:prstGeom>
        </p:spPr>
      </p:pic>
      <p:pic>
        <p:nvPicPr>
          <p:cNvPr id="12" name="Picture 11">
            <a:extLst>
              <a:ext uri="{FF2B5EF4-FFF2-40B4-BE49-F238E27FC236}">
                <a16:creationId xmlns:a16="http://schemas.microsoft.com/office/drawing/2014/main" id="{D1422222-2D41-4D29-ACB4-B0B990D0C21B}"/>
              </a:ext>
            </a:extLst>
          </p:cNvPr>
          <p:cNvPicPr>
            <a:picLocks noChangeAspect="1"/>
          </p:cNvPicPr>
          <p:nvPr/>
        </p:nvPicPr>
        <p:blipFill>
          <a:blip r:embed="rId5"/>
          <a:stretch>
            <a:fillRect/>
          </a:stretch>
        </p:blipFill>
        <p:spPr>
          <a:xfrm>
            <a:off x="1233487" y="5751696"/>
            <a:ext cx="7591425" cy="1028700"/>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3D820B19-C15F-4CB3-A2A3-6F66760D4982}"/>
                  </a:ext>
                </a:extLst>
              </p14:cNvPr>
              <p14:cNvContentPartPr/>
              <p14:nvPr/>
            </p14:nvContentPartPr>
            <p14:xfrm>
              <a:off x="6734160" y="566640"/>
              <a:ext cx="2899800" cy="6058080"/>
            </p14:xfrm>
          </p:contentPart>
        </mc:Choice>
        <mc:Fallback xmlns="">
          <p:pic>
            <p:nvPicPr>
              <p:cNvPr id="3" name="Ink 2">
                <a:extLst>
                  <a:ext uri="{FF2B5EF4-FFF2-40B4-BE49-F238E27FC236}">
                    <a16:creationId xmlns:a16="http://schemas.microsoft.com/office/drawing/2014/main" id="{3D820B19-C15F-4CB3-A2A3-6F66760D4982}"/>
                  </a:ext>
                </a:extLst>
              </p:cNvPr>
              <p:cNvPicPr/>
              <p:nvPr/>
            </p:nvPicPr>
            <p:blipFill>
              <a:blip r:embed="rId7"/>
              <a:stretch>
                <a:fillRect/>
              </a:stretch>
            </p:blipFill>
            <p:spPr>
              <a:xfrm>
                <a:off x="6724800" y="557280"/>
                <a:ext cx="2918520" cy="6076800"/>
              </a:xfrm>
              <a:prstGeom prst="rect">
                <a:avLst/>
              </a:prstGeom>
            </p:spPr>
          </p:pic>
        </mc:Fallback>
      </mc:AlternateContent>
    </p:spTree>
    <p:extLst>
      <p:ext uri="{BB962C8B-B14F-4D97-AF65-F5344CB8AC3E}">
        <p14:creationId xmlns:p14="http://schemas.microsoft.com/office/powerpoint/2010/main" val="1278331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VRAM Layout</a:t>
            </a:r>
          </a:p>
        </p:txBody>
      </p:sp>
      <p:sp>
        <p:nvSpPr>
          <p:cNvPr id="4" name="Text Placeholder 3"/>
          <p:cNvSpPr>
            <a:spLocks noGrp="1"/>
          </p:cNvSpPr>
          <p:nvPr>
            <p:ph type="body" sz="quarter" idx="12"/>
          </p:nvPr>
        </p:nvSpPr>
        <p:spPr>
          <a:xfrm>
            <a:off x="443378" y="1375843"/>
            <a:ext cx="9245600" cy="4826000"/>
          </a:xfrm>
        </p:spPr>
        <p:txBody>
          <a:bodyPr/>
          <a:lstStyle/>
          <a:p>
            <a:r>
              <a:rPr lang="en-US" sz="2000" dirty="0"/>
              <a:t>Your design should have 2400 bytes of VRAM (600 32-bit registers/RAM)</a:t>
            </a:r>
          </a:p>
          <a:p>
            <a:r>
              <a:rPr lang="en-US" sz="2000" dirty="0"/>
              <a:t>VRAM is directly accessible through Avalon bus</a:t>
            </a:r>
          </a:p>
          <a:p>
            <a:r>
              <a:rPr lang="en-US" sz="2000" dirty="0"/>
              <a:t>Example:</a:t>
            </a:r>
          </a:p>
          <a:p>
            <a:r>
              <a:rPr lang="en-US" sz="1800" dirty="0">
                <a:effectLst/>
                <a:latin typeface="Droid Sans" panose="020B0606030804020204"/>
                <a:ea typeface="Calibri" panose="020F0502020204030204" pitchFamily="34" charset="0"/>
              </a:rPr>
              <a:t>VRAM[0x15] </a:t>
            </a:r>
            <a:r>
              <a:rPr lang="en-US" sz="1800">
                <a:effectLst/>
                <a:latin typeface="Droid Sans" panose="020B0606030804020204"/>
                <a:ea typeface="Calibri" panose="020F0502020204030204" pitchFamily="34" charset="0"/>
              </a:rPr>
              <a:t>= 0x0101038E</a:t>
            </a:r>
            <a:endParaRPr lang="en-US" sz="1800" dirty="0">
              <a:effectLst/>
              <a:latin typeface="Droid Sans" panose="020B0606030804020204"/>
              <a:ea typeface="Calibri" panose="020F0502020204030204" pitchFamily="34" charset="0"/>
            </a:endParaRPr>
          </a:p>
          <a:p>
            <a:r>
              <a:rPr lang="en-US" sz="1800" dirty="0">
                <a:latin typeface="Droid Sans" panose="020B0606030804020204"/>
              </a:rPr>
              <a:t>0x15 = 21(d)</a:t>
            </a:r>
          </a:p>
          <a:p>
            <a:r>
              <a:rPr lang="en-US" sz="1800" dirty="0">
                <a:latin typeface="Droid Sans" panose="020B0606030804020204"/>
              </a:rPr>
              <a:t>21 * 4 = 84</a:t>
            </a:r>
          </a:p>
          <a:p>
            <a:r>
              <a:rPr lang="en-US" sz="1800" dirty="0">
                <a:latin typeface="Droid Sans" panose="020B0606030804020204"/>
              </a:rPr>
              <a:t>84 / 80 (columns) = row 1</a:t>
            </a:r>
          </a:p>
          <a:p>
            <a:r>
              <a:rPr lang="en-US" sz="1800" dirty="0">
                <a:latin typeface="Droid Sans" panose="020B0606030804020204"/>
              </a:rPr>
              <a:t>84 % 80 = column 4</a:t>
            </a:r>
          </a:p>
          <a:p>
            <a:r>
              <a:rPr lang="en-US" sz="1800" b="1" dirty="0">
                <a:latin typeface="Times New Roman" panose="02020603050405020304" pitchFamily="18" charset="0"/>
              </a:rPr>
              <a:t>8E = R1/C4      note: inverted</a:t>
            </a:r>
          </a:p>
          <a:p>
            <a:r>
              <a:rPr lang="en-US" sz="1800" b="1" dirty="0">
                <a:latin typeface="Times New Roman" panose="02020603050405020304" pitchFamily="18" charset="0"/>
              </a:rPr>
              <a:t>03 = R1/C5</a:t>
            </a:r>
          </a:p>
          <a:p>
            <a:r>
              <a:rPr lang="en-US" sz="1800" b="1" dirty="0">
                <a:latin typeface="Times New Roman" panose="02020603050405020304" pitchFamily="18" charset="0"/>
              </a:rPr>
              <a:t>01 = R1/C6</a:t>
            </a:r>
          </a:p>
          <a:p>
            <a:r>
              <a:rPr lang="en-US" sz="1800" b="1" dirty="0">
                <a:latin typeface="Times New Roman" panose="02020603050405020304" pitchFamily="18" charset="0"/>
              </a:rPr>
              <a:t>01 = R1/C7</a:t>
            </a:r>
          </a:p>
          <a:p>
            <a:endParaRPr lang="en-US" sz="2000" dirty="0"/>
          </a:p>
          <a:p>
            <a:endParaRPr lang="en-US" sz="2000" dirty="0"/>
          </a:p>
          <a:p>
            <a:endParaRPr lang="en-US" sz="2000" dirty="0"/>
          </a:p>
          <a:p>
            <a:r>
              <a:rPr lang="en-US" sz="2000" dirty="0"/>
              <a:t>Note that </a:t>
            </a:r>
            <a:r>
              <a:rPr lang="en-US" sz="2000" dirty="0" err="1"/>
              <a:t>Nios</a:t>
            </a:r>
            <a:r>
              <a:rPr lang="en-US" sz="2000" dirty="0"/>
              <a:t> II is little endian!</a:t>
            </a:r>
          </a:p>
          <a:p>
            <a:endParaRPr lang="en-US" sz="2000" dirty="0"/>
          </a:p>
          <a:p>
            <a:endParaRPr lang="en-US" sz="2000" dirty="0"/>
          </a:p>
        </p:txBody>
      </p:sp>
      <p:graphicFrame>
        <p:nvGraphicFramePr>
          <p:cNvPr id="7" name="Table 6">
            <a:extLst>
              <a:ext uri="{FF2B5EF4-FFF2-40B4-BE49-F238E27FC236}">
                <a16:creationId xmlns:a16="http://schemas.microsoft.com/office/drawing/2014/main" id="{EE595F94-8B1D-4935-893F-A77849076374}"/>
              </a:ext>
            </a:extLst>
          </p:cNvPr>
          <p:cNvGraphicFramePr>
            <a:graphicFrameLocks noGrp="1"/>
          </p:cNvGraphicFramePr>
          <p:nvPr/>
        </p:nvGraphicFramePr>
        <p:xfrm>
          <a:off x="4011939" y="2390658"/>
          <a:ext cx="5210451" cy="4138148"/>
        </p:xfrm>
        <a:graphic>
          <a:graphicData uri="http://schemas.openxmlformats.org/drawingml/2006/table">
            <a:tbl>
              <a:tblPr firstRow="1" firstCol="1" bandRow="1">
                <a:tableStyleId>{5C22544A-7EE6-4342-B048-85BDC9FD1C3A}</a:tableStyleId>
              </a:tblPr>
              <a:tblGrid>
                <a:gridCol w="578443">
                  <a:extLst>
                    <a:ext uri="{9D8B030D-6E8A-4147-A177-3AD203B41FA5}">
                      <a16:colId xmlns:a16="http://schemas.microsoft.com/office/drawing/2014/main" val="1552497062"/>
                    </a:ext>
                  </a:extLst>
                </a:gridCol>
                <a:gridCol w="579001">
                  <a:extLst>
                    <a:ext uri="{9D8B030D-6E8A-4147-A177-3AD203B41FA5}">
                      <a16:colId xmlns:a16="http://schemas.microsoft.com/office/drawing/2014/main" val="896022952"/>
                    </a:ext>
                  </a:extLst>
                </a:gridCol>
                <a:gridCol w="579001">
                  <a:extLst>
                    <a:ext uri="{9D8B030D-6E8A-4147-A177-3AD203B41FA5}">
                      <a16:colId xmlns:a16="http://schemas.microsoft.com/office/drawing/2014/main" val="3974197859"/>
                    </a:ext>
                  </a:extLst>
                </a:gridCol>
                <a:gridCol w="579001">
                  <a:extLst>
                    <a:ext uri="{9D8B030D-6E8A-4147-A177-3AD203B41FA5}">
                      <a16:colId xmlns:a16="http://schemas.microsoft.com/office/drawing/2014/main" val="3504380210"/>
                    </a:ext>
                  </a:extLst>
                </a:gridCol>
                <a:gridCol w="579001">
                  <a:extLst>
                    <a:ext uri="{9D8B030D-6E8A-4147-A177-3AD203B41FA5}">
                      <a16:colId xmlns:a16="http://schemas.microsoft.com/office/drawing/2014/main" val="1310975520"/>
                    </a:ext>
                  </a:extLst>
                </a:gridCol>
                <a:gridCol w="579001">
                  <a:extLst>
                    <a:ext uri="{9D8B030D-6E8A-4147-A177-3AD203B41FA5}">
                      <a16:colId xmlns:a16="http://schemas.microsoft.com/office/drawing/2014/main" val="4005653133"/>
                    </a:ext>
                  </a:extLst>
                </a:gridCol>
                <a:gridCol w="579001">
                  <a:extLst>
                    <a:ext uri="{9D8B030D-6E8A-4147-A177-3AD203B41FA5}">
                      <a16:colId xmlns:a16="http://schemas.microsoft.com/office/drawing/2014/main" val="2387244286"/>
                    </a:ext>
                  </a:extLst>
                </a:gridCol>
                <a:gridCol w="579001">
                  <a:extLst>
                    <a:ext uri="{9D8B030D-6E8A-4147-A177-3AD203B41FA5}">
                      <a16:colId xmlns:a16="http://schemas.microsoft.com/office/drawing/2014/main" val="2441028918"/>
                    </a:ext>
                  </a:extLst>
                </a:gridCol>
                <a:gridCol w="579001">
                  <a:extLst>
                    <a:ext uri="{9D8B030D-6E8A-4147-A177-3AD203B41FA5}">
                      <a16:colId xmlns:a16="http://schemas.microsoft.com/office/drawing/2014/main" val="2554436444"/>
                    </a:ext>
                  </a:extLst>
                </a:gridCol>
              </a:tblGrid>
              <a:tr h="1034537">
                <a:tc>
                  <a:txBody>
                    <a:bodyPr/>
                    <a:lstStyle/>
                    <a:p>
                      <a:pPr marL="0" marR="0">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24770992"/>
                  </a:ext>
                </a:extLst>
              </a:tr>
              <a:tr h="1034537">
                <a:tc>
                  <a:txBody>
                    <a:bodyPr/>
                    <a:lstStyle/>
                    <a:p>
                      <a:pPr marL="0" marR="0">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76523035"/>
                  </a:ext>
                </a:extLst>
              </a:tr>
              <a:tr h="1034537">
                <a:tc>
                  <a:txBody>
                    <a:bodyPr/>
                    <a:lstStyle/>
                    <a:p>
                      <a:pPr marL="0" marR="0">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90868655"/>
                  </a:ext>
                </a:extLst>
              </a:tr>
              <a:tr h="1034537">
                <a:tc>
                  <a:txBody>
                    <a:bodyPr/>
                    <a:lstStyle/>
                    <a:p>
                      <a:pPr marL="0" marR="0">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93129015"/>
                  </a:ext>
                </a:extLst>
              </a:tr>
            </a:tbl>
          </a:graphicData>
        </a:graphic>
      </p:graphicFrame>
      <p:pic>
        <p:nvPicPr>
          <p:cNvPr id="6154" name="Picture 41">
            <a:extLst>
              <a:ext uri="{FF2B5EF4-FFF2-40B4-BE49-F238E27FC236}">
                <a16:creationId xmlns:a16="http://schemas.microsoft.com/office/drawing/2014/main" id="{2D79DE1E-E3A2-4C7C-8240-A1EA85584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3035" y="4644046"/>
            <a:ext cx="416410" cy="617675"/>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33">
            <a:extLst>
              <a:ext uri="{FF2B5EF4-FFF2-40B4-BE49-F238E27FC236}">
                <a16:creationId xmlns:a16="http://schemas.microsoft.com/office/drawing/2014/main" id="{B33E1BED-AC3F-4C0D-8308-8057975B89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605" y="4644046"/>
            <a:ext cx="479343" cy="6176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40">
            <a:extLst>
              <a:ext uri="{FF2B5EF4-FFF2-40B4-BE49-F238E27FC236}">
                <a16:creationId xmlns:a16="http://schemas.microsoft.com/office/drawing/2014/main" id="{59BBD48B-B127-4F3C-A0E3-7A5F303CC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0385" y="4638601"/>
            <a:ext cx="475642" cy="6176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0">
            <a:extLst>
              <a:ext uri="{FF2B5EF4-FFF2-40B4-BE49-F238E27FC236}">
                <a16:creationId xmlns:a16="http://schemas.microsoft.com/office/drawing/2014/main" id="{53793768-BB92-41E5-89E5-CBF30D5835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8600" y="4644731"/>
            <a:ext cx="475642" cy="6176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1">
            <a:extLst>
              <a:ext uri="{FF2B5EF4-FFF2-40B4-BE49-F238E27FC236}">
                <a16:creationId xmlns:a16="http://schemas.microsoft.com/office/drawing/2014/main" id="{8EBC8818-B9EE-401E-A8AB-6D73E5F35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033" y="4128577"/>
            <a:ext cx="223251" cy="33115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3">
            <a:extLst>
              <a:ext uri="{FF2B5EF4-FFF2-40B4-BE49-F238E27FC236}">
                <a16:creationId xmlns:a16="http://schemas.microsoft.com/office/drawing/2014/main" id="{4161BE82-04EB-4E01-AC4C-73532D745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345" y="4478469"/>
            <a:ext cx="223251" cy="28767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0">
            <a:extLst>
              <a:ext uri="{FF2B5EF4-FFF2-40B4-BE49-F238E27FC236}">
                <a16:creationId xmlns:a16="http://schemas.microsoft.com/office/drawing/2014/main" id="{3F0DE4A3-B751-459E-A17C-7F262A072E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0799" y="4768665"/>
            <a:ext cx="298537" cy="38768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0">
            <a:extLst>
              <a:ext uri="{FF2B5EF4-FFF2-40B4-BE49-F238E27FC236}">
                <a16:creationId xmlns:a16="http://schemas.microsoft.com/office/drawing/2014/main" id="{37CACDC4-4E25-4B55-A71C-33BE13CFE7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6491" y="5126994"/>
            <a:ext cx="298537" cy="38768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A8684048-A4A6-4688-9122-7586E74B1FEB}"/>
                  </a:ext>
                </a:extLst>
              </p14:cNvPr>
              <p14:cNvContentPartPr/>
              <p14:nvPr/>
            </p14:nvContentPartPr>
            <p14:xfrm>
              <a:off x="2763360" y="678960"/>
              <a:ext cx="7043040" cy="4668480"/>
            </p14:xfrm>
          </p:contentPart>
        </mc:Choice>
        <mc:Fallback xmlns="">
          <p:pic>
            <p:nvPicPr>
              <p:cNvPr id="3" name="Ink 2">
                <a:extLst>
                  <a:ext uri="{FF2B5EF4-FFF2-40B4-BE49-F238E27FC236}">
                    <a16:creationId xmlns:a16="http://schemas.microsoft.com/office/drawing/2014/main" id="{A8684048-A4A6-4688-9122-7586E74B1FEB}"/>
                  </a:ext>
                </a:extLst>
              </p:cNvPr>
              <p:cNvPicPr/>
              <p:nvPr/>
            </p:nvPicPr>
            <p:blipFill>
              <a:blip r:embed="rId7"/>
              <a:stretch>
                <a:fillRect/>
              </a:stretch>
            </p:blipFill>
            <p:spPr>
              <a:xfrm>
                <a:off x="2754000" y="669600"/>
                <a:ext cx="7061760" cy="4687200"/>
              </a:xfrm>
              <a:prstGeom prst="rect">
                <a:avLst/>
              </a:prstGeom>
            </p:spPr>
          </p:pic>
        </mc:Fallback>
      </mc:AlternateContent>
    </p:spTree>
    <p:extLst>
      <p:ext uri="{BB962C8B-B14F-4D97-AF65-F5344CB8AC3E}">
        <p14:creationId xmlns:p14="http://schemas.microsoft.com/office/powerpoint/2010/main" val="342913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Font ROM</a:t>
            </a:r>
          </a:p>
        </p:txBody>
      </p:sp>
      <p:sp>
        <p:nvSpPr>
          <p:cNvPr id="4" name="Text Placeholder 3"/>
          <p:cNvSpPr>
            <a:spLocks noGrp="1"/>
          </p:cNvSpPr>
          <p:nvPr>
            <p:ph type="body" sz="quarter" idx="12"/>
          </p:nvPr>
        </p:nvSpPr>
        <p:spPr>
          <a:xfrm>
            <a:off x="444500" y="1375843"/>
            <a:ext cx="9245600" cy="4826000"/>
          </a:xfrm>
        </p:spPr>
        <p:txBody>
          <a:bodyPr/>
          <a:lstStyle/>
          <a:p>
            <a:r>
              <a:rPr lang="en-US" sz="2000" dirty="0"/>
              <a:t>Each glyph is represented as 8x16 pixels, to give a total display of 640/8 = 80 columns and 480/16 = 30 rows</a:t>
            </a:r>
          </a:p>
          <a:p>
            <a:r>
              <a:rPr lang="en-US" sz="2000" b="1" dirty="0"/>
              <a:t>font_rom.sv</a:t>
            </a:r>
            <a:r>
              <a:rPr lang="en-US" sz="2000" dirty="0"/>
              <a:t> is provided, which implements</a:t>
            </a:r>
            <a:br>
              <a:rPr lang="en-US" sz="2000" dirty="0"/>
            </a:br>
            <a:r>
              <a:rPr lang="en-US" sz="2000" dirty="0"/>
              <a:t>asynchronous ROM (not very efficient, but </a:t>
            </a:r>
            <a:br>
              <a:rPr lang="en-US" sz="2000" dirty="0"/>
            </a:br>
            <a:r>
              <a:rPr lang="en-US" sz="2000" dirty="0"/>
              <a:t>don’t need to worry about wait states)</a:t>
            </a:r>
          </a:p>
          <a:p>
            <a:r>
              <a:rPr lang="en-US" sz="2000" dirty="0"/>
              <a:t>Note that each address represents a row</a:t>
            </a:r>
            <a:br>
              <a:rPr lang="en-US" sz="2000" dirty="0"/>
            </a:br>
            <a:r>
              <a:rPr lang="en-US" sz="2000" dirty="0"/>
              <a:t>of </a:t>
            </a:r>
            <a:r>
              <a:rPr lang="en-US" sz="2000" b="1" dirty="0"/>
              <a:t>pixel data</a:t>
            </a:r>
            <a:r>
              <a:rPr lang="en-US" sz="2000" dirty="0"/>
              <a:t>, so you will want to address</a:t>
            </a:r>
            <a:br>
              <a:rPr lang="en-US" sz="2000" dirty="0"/>
            </a:br>
            <a:r>
              <a:rPr lang="en-US" sz="2000" dirty="0"/>
              <a:t>based on subset of </a:t>
            </a:r>
            <a:r>
              <a:rPr lang="en-US" sz="2000" dirty="0" err="1"/>
              <a:t>drawY</a:t>
            </a:r>
            <a:r>
              <a:rPr lang="en-US" sz="2000" dirty="0"/>
              <a:t> (and the glyph </a:t>
            </a:r>
            <a:br>
              <a:rPr lang="en-US" sz="2000" dirty="0"/>
            </a:br>
            <a:r>
              <a:rPr lang="en-US" sz="2000" dirty="0"/>
              <a:t>code)</a:t>
            </a:r>
          </a:p>
          <a:p>
            <a:r>
              <a:rPr lang="en-US" sz="2000" dirty="0"/>
              <a:t>The 8-bit output data gives the pixels of the</a:t>
            </a:r>
            <a:br>
              <a:rPr lang="en-US" sz="2000" dirty="0"/>
            </a:br>
            <a:r>
              <a:rPr lang="en-US" sz="2000" dirty="0"/>
              <a:t>row, so you will want to address using subset</a:t>
            </a:r>
            <a:br>
              <a:rPr lang="en-US" sz="2000" dirty="0"/>
            </a:br>
            <a:r>
              <a:rPr lang="en-US" sz="2000" dirty="0"/>
              <a:t>of </a:t>
            </a:r>
            <a:r>
              <a:rPr lang="en-US" sz="2000" dirty="0" err="1"/>
              <a:t>drawX</a:t>
            </a:r>
            <a:r>
              <a:rPr lang="en-US" sz="2000" dirty="0"/>
              <a:t> (note that you’ll want to address</a:t>
            </a:r>
            <a:br>
              <a:rPr lang="en-US" sz="2000" dirty="0"/>
            </a:br>
            <a:r>
              <a:rPr lang="en-US" sz="2000" dirty="0"/>
              <a:t>data from right to left, otherwise glyph will </a:t>
            </a:r>
            <a:br>
              <a:rPr lang="en-US" sz="2000" dirty="0"/>
            </a:br>
            <a:r>
              <a:rPr lang="en-US" sz="2000" dirty="0"/>
              <a:t>draw mirrored)</a:t>
            </a:r>
          </a:p>
          <a:p>
            <a:r>
              <a:rPr lang="en-US" sz="2000" dirty="0"/>
              <a:t>If character is not inverted, ‘1’ is drawn with</a:t>
            </a:r>
            <a:br>
              <a:rPr lang="en-US" sz="2000" dirty="0"/>
            </a:br>
            <a:r>
              <a:rPr lang="en-US" sz="2000" dirty="0"/>
              <a:t>foreground color, ‘0’ is drawn with </a:t>
            </a:r>
            <a:br>
              <a:rPr lang="en-US" sz="2000" dirty="0"/>
            </a:br>
            <a:r>
              <a:rPr lang="en-US" sz="2000" dirty="0"/>
              <a:t>background color</a:t>
            </a:r>
          </a:p>
          <a:p>
            <a:endParaRPr lang="en-US" sz="2000" dirty="0"/>
          </a:p>
          <a:p>
            <a:endParaRPr lang="en-US" sz="2000" dirty="0"/>
          </a:p>
          <a:p>
            <a:endParaRPr lang="en-US" sz="2000" dirty="0"/>
          </a:p>
        </p:txBody>
      </p:sp>
      <p:pic>
        <p:nvPicPr>
          <p:cNvPr id="5" name="Picture 4">
            <a:extLst>
              <a:ext uri="{FF2B5EF4-FFF2-40B4-BE49-F238E27FC236}">
                <a16:creationId xmlns:a16="http://schemas.microsoft.com/office/drawing/2014/main" id="{BF3EFB71-9C5A-4884-B85C-3C39B615C9A6}"/>
              </a:ext>
            </a:extLst>
          </p:cNvPr>
          <p:cNvPicPr>
            <a:picLocks noChangeAspect="1"/>
          </p:cNvPicPr>
          <p:nvPr/>
        </p:nvPicPr>
        <p:blipFill>
          <a:blip r:embed="rId3"/>
          <a:stretch>
            <a:fillRect/>
          </a:stretch>
        </p:blipFill>
        <p:spPr>
          <a:xfrm>
            <a:off x="6136467" y="1978645"/>
            <a:ext cx="3124382" cy="4787854"/>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D4D2370-75D4-4534-9DD6-83FE3825C304}"/>
                  </a:ext>
                </a:extLst>
              </p14:cNvPr>
              <p14:cNvContentPartPr/>
              <p14:nvPr/>
            </p14:nvContentPartPr>
            <p14:xfrm>
              <a:off x="8187840" y="4636800"/>
              <a:ext cx="495720" cy="899640"/>
            </p14:xfrm>
          </p:contentPart>
        </mc:Choice>
        <mc:Fallback xmlns="">
          <p:pic>
            <p:nvPicPr>
              <p:cNvPr id="3" name="Ink 2">
                <a:extLst>
                  <a:ext uri="{FF2B5EF4-FFF2-40B4-BE49-F238E27FC236}">
                    <a16:creationId xmlns:a16="http://schemas.microsoft.com/office/drawing/2014/main" id="{CD4D2370-75D4-4534-9DD6-83FE3825C304}"/>
                  </a:ext>
                </a:extLst>
              </p:cNvPr>
              <p:cNvPicPr/>
              <p:nvPr/>
            </p:nvPicPr>
            <p:blipFill>
              <a:blip r:embed="rId5"/>
              <a:stretch>
                <a:fillRect/>
              </a:stretch>
            </p:blipFill>
            <p:spPr>
              <a:xfrm>
                <a:off x="8178480" y="4627440"/>
                <a:ext cx="514440" cy="918360"/>
              </a:xfrm>
              <a:prstGeom prst="rect">
                <a:avLst/>
              </a:prstGeom>
            </p:spPr>
          </p:pic>
        </mc:Fallback>
      </mc:AlternateContent>
    </p:spTree>
    <p:extLst>
      <p:ext uri="{BB962C8B-B14F-4D97-AF65-F5344CB8AC3E}">
        <p14:creationId xmlns:p14="http://schemas.microsoft.com/office/powerpoint/2010/main" val="3745002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Memory Technology Comparison</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8" name="Table 7"/>
          <p:cNvGraphicFramePr>
            <a:graphicFrameLocks noGrp="1"/>
          </p:cNvGraphicFramePr>
          <p:nvPr/>
        </p:nvGraphicFramePr>
        <p:xfrm>
          <a:off x="444500" y="1531757"/>
          <a:ext cx="9142561" cy="5079018"/>
        </p:xfrm>
        <a:graphic>
          <a:graphicData uri="http://schemas.openxmlformats.org/drawingml/2006/table">
            <a:tbl>
              <a:tblPr firstRow="1" bandRow="1">
                <a:tableStyleId>{5C22544A-7EE6-4342-B048-85BDC9FD1C3A}</a:tableStyleId>
              </a:tblPr>
              <a:tblGrid>
                <a:gridCol w="1638894">
                  <a:extLst>
                    <a:ext uri="{9D8B030D-6E8A-4147-A177-3AD203B41FA5}">
                      <a16:colId xmlns:a16="http://schemas.microsoft.com/office/drawing/2014/main" val="20000"/>
                    </a:ext>
                  </a:extLst>
                </a:gridCol>
                <a:gridCol w="1408627">
                  <a:extLst>
                    <a:ext uri="{9D8B030D-6E8A-4147-A177-3AD203B41FA5}">
                      <a16:colId xmlns:a16="http://schemas.microsoft.com/office/drawing/2014/main" val="20001"/>
                    </a:ext>
                  </a:extLst>
                </a:gridCol>
                <a:gridCol w="1841633">
                  <a:extLst>
                    <a:ext uri="{9D8B030D-6E8A-4147-A177-3AD203B41FA5}">
                      <a16:colId xmlns:a16="http://schemas.microsoft.com/office/drawing/2014/main" val="20002"/>
                    </a:ext>
                  </a:extLst>
                </a:gridCol>
                <a:gridCol w="1205886">
                  <a:extLst>
                    <a:ext uri="{9D8B030D-6E8A-4147-A177-3AD203B41FA5}">
                      <a16:colId xmlns:a16="http://schemas.microsoft.com/office/drawing/2014/main" val="20003"/>
                    </a:ext>
                  </a:extLst>
                </a:gridCol>
                <a:gridCol w="1529397">
                  <a:extLst>
                    <a:ext uri="{9D8B030D-6E8A-4147-A177-3AD203B41FA5}">
                      <a16:colId xmlns:a16="http://schemas.microsoft.com/office/drawing/2014/main" val="20004"/>
                    </a:ext>
                  </a:extLst>
                </a:gridCol>
                <a:gridCol w="1518124">
                  <a:extLst>
                    <a:ext uri="{9D8B030D-6E8A-4147-A177-3AD203B41FA5}">
                      <a16:colId xmlns:a16="http://schemas.microsoft.com/office/drawing/2014/main" val="20005"/>
                    </a:ext>
                  </a:extLst>
                </a:gridCol>
              </a:tblGrid>
              <a:tr h="842298">
                <a:tc>
                  <a:txBody>
                    <a:bodyPr/>
                    <a:lstStyle/>
                    <a:p>
                      <a:r>
                        <a:rPr lang="en-US" dirty="0"/>
                        <a:t>Technology</a:t>
                      </a:r>
                    </a:p>
                  </a:txBody>
                  <a:tcPr/>
                </a:tc>
                <a:tc>
                  <a:txBody>
                    <a:bodyPr/>
                    <a:lstStyle/>
                    <a:p>
                      <a:r>
                        <a:rPr lang="en-US" dirty="0"/>
                        <a:t>R/W</a:t>
                      </a:r>
                    </a:p>
                  </a:txBody>
                  <a:tcPr/>
                </a:tc>
                <a:tc>
                  <a:txBody>
                    <a:bodyPr/>
                    <a:lstStyle/>
                    <a:p>
                      <a:r>
                        <a:rPr lang="en-US" dirty="0"/>
                        <a:t>Size</a:t>
                      </a:r>
                    </a:p>
                  </a:txBody>
                  <a:tcPr/>
                </a:tc>
                <a:tc>
                  <a:txBody>
                    <a:bodyPr/>
                    <a:lstStyle/>
                    <a:p>
                      <a:r>
                        <a:rPr lang="en-US" dirty="0"/>
                        <a:t>Speed</a:t>
                      </a:r>
                    </a:p>
                  </a:txBody>
                  <a:tcPr/>
                </a:tc>
                <a:tc>
                  <a:txBody>
                    <a:bodyPr/>
                    <a:lstStyle/>
                    <a:p>
                      <a:r>
                        <a:rPr lang="en-US" dirty="0"/>
                        <a:t>Complexity</a:t>
                      </a:r>
                    </a:p>
                  </a:txBody>
                  <a:tcPr/>
                </a:tc>
                <a:tc>
                  <a:txBody>
                    <a:bodyPr/>
                    <a:lstStyle/>
                    <a:p>
                      <a:r>
                        <a:rPr lang="en-US" dirty="0"/>
                        <a:t>Initialization</a:t>
                      </a:r>
                    </a:p>
                  </a:txBody>
                  <a:tcPr/>
                </a:tc>
                <a:extLst>
                  <a:ext uri="{0D108BD9-81ED-4DB2-BD59-A6C34878D82A}">
                    <a16:rowId xmlns:a16="http://schemas.microsoft.com/office/drawing/2014/main" val="10000"/>
                  </a:ext>
                </a:extLst>
              </a:tr>
              <a:tr h="1564268">
                <a:tc>
                  <a:txBody>
                    <a:bodyPr/>
                    <a:lstStyle/>
                    <a:p>
                      <a:pPr algn="ctr"/>
                      <a:r>
                        <a:rPr lang="en-US" dirty="0"/>
                        <a:t>On-Chip</a:t>
                      </a:r>
                      <a:r>
                        <a:rPr lang="en-US" baseline="0" dirty="0"/>
                        <a:t> Memory (M9K)</a:t>
                      </a:r>
                      <a:endParaRPr lang="en-US" dirty="0"/>
                    </a:p>
                  </a:txBody>
                  <a:tcPr/>
                </a:tc>
                <a:tc>
                  <a:txBody>
                    <a:bodyPr/>
                    <a:lstStyle/>
                    <a:p>
                      <a:pPr algn="ctr"/>
                      <a:r>
                        <a:rPr lang="en-US" dirty="0"/>
                        <a:t>R/W</a:t>
                      </a:r>
                    </a:p>
                  </a:txBody>
                  <a:tcPr/>
                </a:tc>
                <a:tc>
                  <a:txBody>
                    <a:bodyPr/>
                    <a:lstStyle/>
                    <a:p>
                      <a:pPr algn="ctr"/>
                      <a:r>
                        <a:rPr lang="en-US" dirty="0"/>
                        <a:t>182 M9K blocks 9216 bits per block</a:t>
                      </a:r>
                    </a:p>
                    <a:p>
                      <a:pPr algn="ctr"/>
                      <a:endParaRPr lang="en-US" dirty="0"/>
                    </a:p>
                    <a:p>
                      <a:pPr algn="ctr"/>
                      <a:r>
                        <a:rPr lang="en-US" dirty="0"/>
                        <a:t>1,638 </a:t>
                      </a:r>
                      <a:r>
                        <a:rPr lang="en-US" dirty="0" err="1"/>
                        <a:t>kBit</a:t>
                      </a:r>
                      <a:r>
                        <a:rPr lang="en-US" dirty="0"/>
                        <a:t> (~200 </a:t>
                      </a:r>
                      <a:r>
                        <a:rPr lang="en-US" dirty="0" err="1"/>
                        <a:t>kByte</a:t>
                      </a:r>
                      <a:r>
                        <a:rPr lang="en-US" dirty="0"/>
                        <a:t>)</a:t>
                      </a:r>
                    </a:p>
                  </a:txBody>
                  <a:tcPr/>
                </a:tc>
                <a:tc>
                  <a:txBody>
                    <a:bodyPr/>
                    <a:lstStyle/>
                    <a:p>
                      <a:pPr algn="ctr"/>
                      <a:r>
                        <a:rPr lang="en-US" dirty="0"/>
                        <a:t>Very Fast</a:t>
                      </a:r>
                    </a:p>
                  </a:txBody>
                  <a:tcPr/>
                </a:tc>
                <a:tc>
                  <a:txBody>
                    <a:bodyPr/>
                    <a:lstStyle/>
                    <a:p>
                      <a:pPr algn="ctr"/>
                      <a:r>
                        <a:rPr lang="en-US" dirty="0"/>
                        <a:t>Low</a:t>
                      </a:r>
                    </a:p>
                  </a:txBody>
                  <a:tcPr/>
                </a:tc>
                <a:tc>
                  <a:txBody>
                    <a:bodyPr/>
                    <a:lstStyle/>
                    <a:p>
                      <a:pPr algn="ctr"/>
                      <a:r>
                        <a:rPr lang="en-US" dirty="0"/>
                        <a:t>Directly</a:t>
                      </a:r>
                      <a:r>
                        <a:rPr lang="en-US" baseline="0" dirty="0"/>
                        <a:t> in SV or Quartus GUI</a:t>
                      </a:r>
                      <a:endParaRPr lang="en-US" dirty="0"/>
                    </a:p>
                  </a:txBody>
                  <a:tcPr/>
                </a:tc>
                <a:extLst>
                  <a:ext uri="{0D108BD9-81ED-4DB2-BD59-A6C34878D82A}">
                    <a16:rowId xmlns:a16="http://schemas.microsoft.com/office/drawing/2014/main" val="10001"/>
                  </a:ext>
                </a:extLst>
              </a:tr>
              <a:tr h="842298">
                <a:tc>
                  <a:txBody>
                    <a:bodyPr/>
                    <a:lstStyle/>
                    <a:p>
                      <a:pPr algn="ctr"/>
                      <a:r>
                        <a:rPr lang="en-US" dirty="0"/>
                        <a:t>On-Chip Flash</a:t>
                      </a:r>
                    </a:p>
                  </a:txBody>
                  <a:tcPr/>
                </a:tc>
                <a:tc>
                  <a:txBody>
                    <a:bodyPr/>
                    <a:lstStyle/>
                    <a:p>
                      <a:pPr algn="ctr"/>
                      <a:r>
                        <a:rPr lang="en-US" dirty="0"/>
                        <a:t>R (mostly)</a:t>
                      </a:r>
                    </a:p>
                  </a:txBody>
                  <a:tcPr/>
                </a:tc>
                <a:tc>
                  <a:txBody>
                    <a:bodyPr/>
                    <a:lstStyle/>
                    <a:p>
                      <a:pPr algn="ctr"/>
                      <a:r>
                        <a:rPr lang="en-US" dirty="0"/>
                        <a:t>5888 </a:t>
                      </a:r>
                      <a:r>
                        <a:rPr lang="en-US" dirty="0" err="1"/>
                        <a:t>kBit</a:t>
                      </a:r>
                      <a:endParaRPr lang="en-US" dirty="0"/>
                    </a:p>
                    <a:p>
                      <a:pPr algn="ctr"/>
                      <a:r>
                        <a:rPr lang="en-US" dirty="0"/>
                        <a:t>(~736 </a:t>
                      </a:r>
                      <a:r>
                        <a:rPr lang="en-US" dirty="0" err="1"/>
                        <a:t>kByte</a:t>
                      </a:r>
                      <a:r>
                        <a:rPr lang="en-US" dirty="0"/>
                        <a:t>)</a:t>
                      </a:r>
                    </a:p>
                  </a:txBody>
                  <a:tcPr/>
                </a:tc>
                <a:tc>
                  <a:txBody>
                    <a:bodyPr/>
                    <a:lstStyle/>
                    <a:p>
                      <a:pPr algn="ctr"/>
                      <a:r>
                        <a:rPr lang="en-US" dirty="0"/>
                        <a:t>Medium</a:t>
                      </a:r>
                    </a:p>
                  </a:txBody>
                  <a:tcPr/>
                </a:tc>
                <a:tc>
                  <a:txBody>
                    <a:bodyPr/>
                    <a:lstStyle/>
                    <a:p>
                      <a:pPr algn="ctr"/>
                      <a:r>
                        <a:rPr lang="en-US" dirty="0"/>
                        <a:t>Low</a:t>
                      </a:r>
                    </a:p>
                  </a:txBody>
                  <a:tcPr/>
                </a:tc>
                <a:tc>
                  <a:txBody>
                    <a:bodyPr/>
                    <a:lstStyle/>
                    <a:p>
                      <a:pPr algn="ctr"/>
                      <a:r>
                        <a:rPr lang="en-US" dirty="0"/>
                        <a:t>Quartus GUI or Platform Designer</a:t>
                      </a:r>
                    </a:p>
                  </a:txBody>
                  <a:tcPr/>
                </a:tc>
                <a:extLst>
                  <a:ext uri="{0D108BD9-81ED-4DB2-BD59-A6C34878D82A}">
                    <a16:rowId xmlns:a16="http://schemas.microsoft.com/office/drawing/2014/main" val="10002"/>
                  </a:ext>
                </a:extLst>
              </a:tr>
              <a:tr h="842298">
                <a:tc>
                  <a:txBody>
                    <a:bodyPr/>
                    <a:lstStyle/>
                    <a:p>
                      <a:pPr algn="ctr"/>
                      <a:r>
                        <a:rPr lang="en-US" dirty="0"/>
                        <a:t>SDRAM</a:t>
                      </a:r>
                    </a:p>
                  </a:txBody>
                  <a:tcPr/>
                </a:tc>
                <a:tc>
                  <a:txBody>
                    <a:bodyPr/>
                    <a:lstStyle/>
                    <a:p>
                      <a:pPr algn="ctr"/>
                      <a:r>
                        <a:rPr lang="en-US" dirty="0"/>
                        <a:t>R/W</a:t>
                      </a:r>
                    </a:p>
                  </a:txBody>
                  <a:tcPr/>
                </a:tc>
                <a:tc>
                  <a:txBody>
                    <a:bodyPr/>
                    <a:lstStyle/>
                    <a:p>
                      <a:pPr algn="ctr"/>
                      <a:r>
                        <a:rPr lang="en-US" dirty="0"/>
                        <a:t>32M</a:t>
                      </a:r>
                      <a:r>
                        <a:rPr lang="en-US" baseline="0" dirty="0"/>
                        <a:t> x 16</a:t>
                      </a:r>
                    </a:p>
                    <a:p>
                      <a:pPr algn="ctr"/>
                      <a:r>
                        <a:rPr lang="en-US" baseline="0" dirty="0"/>
                        <a:t>512 Mbit</a:t>
                      </a:r>
                    </a:p>
                    <a:p>
                      <a:pPr algn="ctr"/>
                      <a:r>
                        <a:rPr lang="en-US" baseline="0" dirty="0"/>
                        <a:t>(~64MByte)</a:t>
                      </a:r>
                    </a:p>
                    <a:p>
                      <a:pPr algn="ctr"/>
                      <a:endParaRPr lang="en-US" dirty="0"/>
                    </a:p>
                  </a:txBody>
                  <a:tcPr/>
                </a:tc>
                <a:tc>
                  <a:txBody>
                    <a:bodyPr/>
                    <a:lstStyle/>
                    <a:p>
                      <a:pPr algn="ctr"/>
                      <a:r>
                        <a:rPr lang="en-US" dirty="0"/>
                        <a:t>Fast</a:t>
                      </a:r>
                    </a:p>
                  </a:txBody>
                  <a:tcPr/>
                </a:tc>
                <a:tc>
                  <a:txBody>
                    <a:bodyPr/>
                    <a:lstStyle/>
                    <a:p>
                      <a:pPr algn="ctr"/>
                      <a:r>
                        <a:rPr lang="en-US" dirty="0"/>
                        <a:t>High</a:t>
                      </a:r>
                    </a:p>
                  </a:txBody>
                  <a:tcPr/>
                </a:tc>
                <a:tc>
                  <a:txBody>
                    <a:bodyPr/>
                    <a:lstStyle/>
                    <a:p>
                      <a:pPr algn="ctr"/>
                      <a:r>
                        <a:rPr lang="en-US" dirty="0"/>
                        <a:t>Control Panel</a:t>
                      </a:r>
                    </a:p>
                  </a:txBody>
                  <a:tcPr/>
                </a:tc>
                <a:extLst>
                  <a:ext uri="{0D108BD9-81ED-4DB2-BD59-A6C34878D82A}">
                    <a16:rowId xmlns:a16="http://schemas.microsoft.com/office/drawing/2014/main" val="10003"/>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D687CFA-D3CC-4823-ACF9-D9ECEF7F8BC8}"/>
                  </a:ext>
                </a:extLst>
              </p14:cNvPr>
              <p14:cNvContentPartPr/>
              <p14:nvPr/>
            </p14:nvContentPartPr>
            <p14:xfrm>
              <a:off x="795600" y="5545800"/>
              <a:ext cx="8991720" cy="1698120"/>
            </p14:xfrm>
          </p:contentPart>
        </mc:Choice>
        <mc:Fallback xmlns="">
          <p:pic>
            <p:nvPicPr>
              <p:cNvPr id="3" name="Ink 2">
                <a:extLst>
                  <a:ext uri="{FF2B5EF4-FFF2-40B4-BE49-F238E27FC236}">
                    <a16:creationId xmlns:a16="http://schemas.microsoft.com/office/drawing/2014/main" id="{BD687CFA-D3CC-4823-ACF9-D9ECEF7F8BC8}"/>
                  </a:ext>
                </a:extLst>
              </p:cNvPr>
              <p:cNvPicPr/>
              <p:nvPr/>
            </p:nvPicPr>
            <p:blipFill>
              <a:blip r:embed="rId4"/>
              <a:stretch>
                <a:fillRect/>
              </a:stretch>
            </p:blipFill>
            <p:spPr>
              <a:xfrm>
                <a:off x="786240" y="5536440"/>
                <a:ext cx="9010440" cy="1716840"/>
              </a:xfrm>
              <a:prstGeom prst="rect">
                <a:avLst/>
              </a:prstGeom>
            </p:spPr>
          </p:pic>
        </mc:Fallback>
      </mc:AlternateContent>
    </p:spTree>
    <p:extLst>
      <p:ext uri="{BB962C8B-B14F-4D97-AF65-F5344CB8AC3E}">
        <p14:creationId xmlns:p14="http://schemas.microsoft.com/office/powerpoint/2010/main" val="3416011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On-Chip Memory</a:t>
            </a:r>
          </a:p>
        </p:txBody>
      </p:sp>
      <p:sp>
        <p:nvSpPr>
          <p:cNvPr id="4" name="Text Placeholder 3"/>
          <p:cNvSpPr>
            <a:spLocks noGrp="1"/>
          </p:cNvSpPr>
          <p:nvPr>
            <p:ph type="body" sz="quarter" idx="12"/>
          </p:nvPr>
        </p:nvSpPr>
        <p:spPr>
          <a:xfrm>
            <a:off x="443378" y="1375843"/>
            <a:ext cx="9245600" cy="4826000"/>
          </a:xfrm>
        </p:spPr>
        <p:txBody>
          <a:bodyPr/>
          <a:lstStyle/>
          <a:p>
            <a:r>
              <a:rPr lang="en-US" sz="3200" dirty="0"/>
              <a:t>Tightly coupled to FPGA logic (on the same die)</a:t>
            </a:r>
          </a:p>
          <a:p>
            <a:r>
              <a:rPr lang="en-US" sz="3200" b="1" dirty="0"/>
              <a:t>Synchronous</a:t>
            </a:r>
            <a:r>
              <a:rPr lang="en-US" sz="3200" dirty="0"/>
              <a:t> SRAM technology, organized internally as 256x36</a:t>
            </a:r>
          </a:p>
          <a:p>
            <a:r>
              <a:rPr lang="en-US" sz="3200" dirty="0"/>
              <a:t>Can be rearranged (e.g. 256x36, 512x18, 1024x9, </a:t>
            </a:r>
            <a:r>
              <a:rPr lang="en-US" sz="3200" dirty="0" err="1"/>
              <a:t>etc</a:t>
            </a:r>
            <a:r>
              <a:rPr lang="en-US" sz="3200" dirty="0"/>
              <a:t>…)</a:t>
            </a:r>
          </a:p>
          <a:p>
            <a:r>
              <a:rPr lang="en-US" sz="3200" dirty="0"/>
              <a:t>Single port or dual port, single or dual clock</a:t>
            </a:r>
          </a:p>
          <a:p>
            <a:r>
              <a:rPr lang="en-US" sz="3200" dirty="0"/>
              <a:t>Can be used as addressed memory or </a:t>
            </a:r>
            <a:r>
              <a:rPr lang="en-US" sz="3200" b="1" dirty="0"/>
              <a:t>FIFO</a:t>
            </a:r>
          </a:p>
          <a:p>
            <a:r>
              <a:rPr lang="en-US" sz="3200" dirty="0"/>
              <a:t>Maximum clock = 274 MHz (e.g. can run as fast as logic in almost all cases)</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Tree>
    <p:extLst>
      <p:ext uri="{BB962C8B-B14F-4D97-AF65-F5344CB8AC3E}">
        <p14:creationId xmlns:p14="http://schemas.microsoft.com/office/powerpoint/2010/main" val="847627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On-Chip Memory Continued</a:t>
            </a:r>
          </a:p>
        </p:txBody>
      </p:sp>
      <p:sp>
        <p:nvSpPr>
          <p:cNvPr id="4" name="Text Placeholder 3"/>
          <p:cNvSpPr>
            <a:spLocks noGrp="1"/>
          </p:cNvSpPr>
          <p:nvPr>
            <p:ph type="body" sz="quarter" idx="12"/>
          </p:nvPr>
        </p:nvSpPr>
        <p:spPr>
          <a:xfrm>
            <a:off x="443378" y="1375843"/>
            <a:ext cx="9245600" cy="4826000"/>
          </a:xfrm>
        </p:spPr>
        <p:txBody>
          <a:bodyPr/>
          <a:lstStyle/>
          <a:p>
            <a:r>
              <a:rPr lang="en-US" sz="2800" dirty="0"/>
              <a:t>OCM must be </a:t>
            </a:r>
            <a:r>
              <a:rPr lang="en-US" sz="2800" b="1" dirty="0"/>
              <a:t>synchronous</a:t>
            </a:r>
          </a:p>
          <a:p>
            <a:r>
              <a:rPr lang="en-US" sz="2800" dirty="0"/>
              <a:t>M9K blocks cannot be used for asynchronous memory</a:t>
            </a:r>
          </a:p>
          <a:p>
            <a:r>
              <a:rPr lang="en-US" sz="2800" dirty="0"/>
              <a:t>Latches and/or combinational logic will be used for </a:t>
            </a:r>
            <a:r>
              <a:rPr lang="en-US" sz="2800" b="1" dirty="0"/>
              <a:t>asynchronous</a:t>
            </a:r>
            <a:r>
              <a:rPr lang="en-US" sz="2800" dirty="0"/>
              <a:t> memories (typically considered bad design, latches are poor use of FPGA area)</a:t>
            </a:r>
          </a:p>
          <a:p>
            <a:pPr marL="0" indent="0">
              <a:buNone/>
            </a:pPr>
            <a:endParaRPr lang="en-US" sz="2800" dirty="0"/>
          </a:p>
          <a:p>
            <a:pPr marL="0" indent="0">
              <a:buNone/>
            </a:pPr>
            <a:endParaRPr lang="en-US" sz="2800" dirty="0"/>
          </a:p>
          <a:p>
            <a:r>
              <a:rPr lang="en-US" sz="2800" dirty="0"/>
              <a:t>Check “total memory bits” in Place &amp; Route report to see if memory successfully inferred</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Tree>
    <p:extLst>
      <p:ext uri="{BB962C8B-B14F-4D97-AF65-F5344CB8AC3E}">
        <p14:creationId xmlns:p14="http://schemas.microsoft.com/office/powerpoint/2010/main" val="118109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On-Chip Memory Continued</a:t>
            </a:r>
          </a:p>
        </p:txBody>
      </p:sp>
      <p:sp>
        <p:nvSpPr>
          <p:cNvPr id="4" name="Text Placeholder 3"/>
          <p:cNvSpPr>
            <a:spLocks noGrp="1"/>
          </p:cNvSpPr>
          <p:nvPr>
            <p:ph type="body" sz="quarter" idx="12"/>
          </p:nvPr>
        </p:nvSpPr>
        <p:spPr>
          <a:xfrm>
            <a:off x="443378" y="1375843"/>
            <a:ext cx="9245600" cy="4826000"/>
          </a:xfrm>
        </p:spPr>
        <p:txBody>
          <a:bodyPr/>
          <a:lstStyle/>
          <a:p>
            <a:r>
              <a:rPr lang="en-US" sz="2000" dirty="0"/>
              <a:t>Can simply instantiate using SystemVerilog</a:t>
            </a:r>
          </a:p>
          <a:p>
            <a:r>
              <a:rPr lang="en-US" sz="2000" dirty="0"/>
              <a:t>FPGA Synthesis will infer (automatically use) M9K blocks if it can understand HDL</a:t>
            </a:r>
          </a:p>
          <a:p>
            <a:r>
              <a:rPr lang="en-US" sz="2000" dirty="0"/>
              <a:t>Refer to </a:t>
            </a:r>
            <a:r>
              <a:rPr lang="en-US" sz="2000" i="1" dirty="0">
                <a:hlinkClick r:id="rId3"/>
              </a:rPr>
              <a:t>Recommended HDL coding Styles</a:t>
            </a:r>
            <a:r>
              <a:rPr lang="en-US" sz="2000" i="1" dirty="0"/>
              <a:t> </a:t>
            </a:r>
            <a:r>
              <a:rPr lang="en-US" sz="2000" dirty="0"/>
              <a:t>to make sure inference works</a:t>
            </a:r>
          </a:p>
          <a:p>
            <a:r>
              <a:rPr lang="en-US" sz="2000" dirty="0"/>
              <a:t>Can also instantiate in </a:t>
            </a:r>
            <a:r>
              <a:rPr lang="en-US" sz="2000" dirty="0" err="1"/>
              <a:t>Qsys</a:t>
            </a:r>
            <a:r>
              <a:rPr lang="en-US" sz="2000" dirty="0"/>
              <a:t> for use in </a:t>
            </a:r>
            <a:r>
              <a:rPr lang="en-US" sz="2000" dirty="0" err="1"/>
              <a:t>SoC</a:t>
            </a:r>
            <a:r>
              <a:rPr lang="en-US" sz="2000" dirty="0"/>
              <a:t> (e.g. as program memory)</a:t>
            </a:r>
          </a:p>
          <a:p>
            <a:r>
              <a:rPr lang="en-US" sz="2000" dirty="0"/>
              <a:t>Alternatively, you can use the GUI tools (</a:t>
            </a:r>
            <a:r>
              <a:rPr lang="en-US" sz="2000" dirty="0" err="1"/>
              <a:t>Megafunction</a:t>
            </a:r>
            <a:r>
              <a:rPr lang="en-US" sz="2000" dirty="0"/>
              <a:t>) which gives you SystemVerilog module instantiation template</a:t>
            </a:r>
          </a:p>
          <a:p>
            <a:endParaRPr lang="en-US" sz="28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 name="TextBox 2"/>
          <p:cNvSpPr txBox="1"/>
          <p:nvPr/>
        </p:nvSpPr>
        <p:spPr>
          <a:xfrm>
            <a:off x="2403149" y="3905662"/>
            <a:ext cx="4337702" cy="2862322"/>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module ram_32x8(</a:t>
            </a:r>
          </a:p>
          <a:p>
            <a:r>
              <a:rPr lang="en-US" sz="1200" dirty="0">
                <a:latin typeface="Courier New" panose="02070309020205020404" pitchFamily="49" charset="0"/>
                <a:cs typeface="Courier New" panose="02070309020205020404" pitchFamily="49" charset="0"/>
              </a:rPr>
              <a:t> output logic [7:0] q,</a:t>
            </a:r>
          </a:p>
          <a:p>
            <a:r>
              <a:rPr lang="en-US" sz="1200" dirty="0">
                <a:latin typeface="Courier New" panose="02070309020205020404" pitchFamily="49" charset="0"/>
                <a:cs typeface="Courier New" panose="02070309020205020404" pitchFamily="49" charset="0"/>
              </a:rPr>
              <a:t> input [7:0] d,</a:t>
            </a:r>
          </a:p>
          <a:p>
            <a:r>
              <a:rPr lang="en-US" sz="1200" dirty="0">
                <a:latin typeface="Courier New" panose="02070309020205020404" pitchFamily="49" charset="0"/>
                <a:cs typeface="Courier New" panose="02070309020205020404" pitchFamily="49" charset="0"/>
              </a:rPr>
              <a:t> input [4:0] </a:t>
            </a:r>
            <a:r>
              <a:rPr lang="en-US" sz="1200" dirty="0" err="1">
                <a:latin typeface="Courier New" panose="02070309020205020404" pitchFamily="49" charset="0"/>
                <a:cs typeface="Courier New" panose="02070309020205020404" pitchFamily="49" charset="0"/>
              </a:rPr>
              <a:t>write_address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read_address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input we, </a:t>
            </a:r>
            <a:r>
              <a:rPr lang="en-US" sz="1200" dirty="0" err="1">
                <a:latin typeface="Courier New" panose="02070309020205020404" pitchFamily="49" charset="0"/>
                <a:cs typeface="Courier New" panose="02070309020205020404" pitchFamily="49" charset="0"/>
              </a:rPr>
              <a:t>clk</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logic [7:0] mem [32];</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Always_ff</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posedge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clk</a:t>
            </a:r>
            <a:r>
              <a:rPr lang="en-US" sz="1200" dirty="0">
                <a:latin typeface="Courier New" panose="02070309020205020404" pitchFamily="49" charset="0"/>
                <a:cs typeface="Courier New" panose="02070309020205020404" pitchFamily="49" charset="0"/>
              </a:rPr>
              <a:t>) begin</a:t>
            </a:r>
          </a:p>
          <a:p>
            <a:r>
              <a:rPr lang="en-US" sz="1200" dirty="0">
                <a:latin typeface="Courier New" panose="02070309020205020404" pitchFamily="49" charset="0"/>
                <a:cs typeface="Courier New" panose="02070309020205020404" pitchFamily="49" charset="0"/>
              </a:rPr>
              <a:t>	if (we)</a:t>
            </a:r>
          </a:p>
          <a:p>
            <a:r>
              <a:rPr lang="en-US" sz="1200" dirty="0">
                <a:latin typeface="Courier New" panose="02070309020205020404" pitchFamily="49" charset="0"/>
                <a:cs typeface="Courier New" panose="02070309020205020404" pitchFamily="49" charset="0"/>
              </a:rPr>
              <a:t> 	mem[</a:t>
            </a:r>
            <a:r>
              <a:rPr lang="en-US" sz="1200" dirty="0" err="1">
                <a:latin typeface="Courier New" panose="02070309020205020404" pitchFamily="49" charset="0"/>
                <a:cs typeface="Courier New" panose="02070309020205020404" pitchFamily="49" charset="0"/>
              </a:rPr>
              <a:t>write_address</a:t>
            </a:r>
            <a:r>
              <a:rPr lang="en-US" sz="1200" dirty="0">
                <a:latin typeface="Courier New" panose="02070309020205020404" pitchFamily="49" charset="0"/>
                <a:cs typeface="Courier New" panose="02070309020205020404" pitchFamily="49" charset="0"/>
              </a:rPr>
              <a:t>] &lt;= d;</a:t>
            </a:r>
          </a:p>
          <a:p>
            <a:r>
              <a:rPr lang="en-US" sz="1200" dirty="0">
                <a:latin typeface="Courier New" panose="02070309020205020404" pitchFamily="49" charset="0"/>
                <a:cs typeface="Courier New" panose="02070309020205020404" pitchFamily="49" charset="0"/>
              </a:rPr>
              <a:t> 	q &lt;= mem[</a:t>
            </a:r>
            <a:r>
              <a:rPr lang="en-US" sz="1200" dirty="0" err="1">
                <a:latin typeface="Courier New" panose="02070309020205020404" pitchFamily="49" charset="0"/>
                <a:cs typeface="Courier New" panose="02070309020205020404" pitchFamily="49" charset="0"/>
              </a:rPr>
              <a:t>read_address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end</a:t>
            </a:r>
          </a:p>
          <a:p>
            <a:r>
              <a:rPr lang="en-US" sz="1200" dirty="0" err="1">
                <a:latin typeface="Courier New" panose="02070309020205020404" pitchFamily="49" charset="0"/>
                <a:cs typeface="Courier New" panose="02070309020205020404" pitchFamily="49" charset="0"/>
              </a:rPr>
              <a:t>endmodule</a:t>
            </a:r>
            <a:endParaRPr lang="en-US" sz="1200" dirty="0">
              <a:latin typeface="Courier New" panose="02070309020205020404" pitchFamily="49" charset="0"/>
              <a:cs typeface="Courier New" panose="02070309020205020404" pitchFamily="49" charset="0"/>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74EB82E-BB49-4FC9-9463-1777F4A2A2BE}"/>
                  </a:ext>
                </a:extLst>
              </p14:cNvPr>
              <p14:cNvContentPartPr/>
              <p14:nvPr/>
            </p14:nvContentPartPr>
            <p14:xfrm>
              <a:off x="9060120" y="2589840"/>
              <a:ext cx="531000" cy="1000080"/>
            </p14:xfrm>
          </p:contentPart>
        </mc:Choice>
        <mc:Fallback xmlns="">
          <p:pic>
            <p:nvPicPr>
              <p:cNvPr id="5" name="Ink 4">
                <a:extLst>
                  <a:ext uri="{FF2B5EF4-FFF2-40B4-BE49-F238E27FC236}">
                    <a16:creationId xmlns:a16="http://schemas.microsoft.com/office/drawing/2014/main" id="{674EB82E-BB49-4FC9-9463-1777F4A2A2BE}"/>
                  </a:ext>
                </a:extLst>
              </p:cNvPr>
              <p:cNvPicPr/>
              <p:nvPr/>
            </p:nvPicPr>
            <p:blipFill>
              <a:blip r:embed="rId5"/>
              <a:stretch>
                <a:fillRect/>
              </a:stretch>
            </p:blipFill>
            <p:spPr>
              <a:xfrm>
                <a:off x="9050760" y="2580480"/>
                <a:ext cx="549720" cy="1018800"/>
              </a:xfrm>
              <a:prstGeom prst="rect">
                <a:avLst/>
              </a:prstGeom>
            </p:spPr>
          </p:pic>
        </mc:Fallback>
      </mc:AlternateContent>
    </p:spTree>
    <p:extLst>
      <p:ext uri="{BB962C8B-B14F-4D97-AF65-F5344CB8AC3E}">
        <p14:creationId xmlns:p14="http://schemas.microsoft.com/office/powerpoint/2010/main" val="3773121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On-Chip Memory Continued</a:t>
            </a:r>
          </a:p>
        </p:txBody>
      </p:sp>
      <p:sp>
        <p:nvSpPr>
          <p:cNvPr id="4" name="Text Placeholder 3"/>
          <p:cNvSpPr>
            <a:spLocks noGrp="1"/>
          </p:cNvSpPr>
          <p:nvPr>
            <p:ph type="body" sz="quarter" idx="12"/>
          </p:nvPr>
        </p:nvSpPr>
        <p:spPr>
          <a:xfrm>
            <a:off x="443378" y="1375843"/>
            <a:ext cx="9245600" cy="4826000"/>
          </a:xfrm>
        </p:spPr>
        <p:txBody>
          <a:bodyPr/>
          <a:lstStyle/>
          <a:p>
            <a:r>
              <a:rPr lang="en-US" sz="1600" dirty="0"/>
              <a:t>If you want to initialize OCM, you should use the $</a:t>
            </a:r>
            <a:r>
              <a:rPr lang="en-US" sz="1600" dirty="0" err="1"/>
              <a:t>readmem</a:t>
            </a:r>
            <a:r>
              <a:rPr lang="en-US" sz="1600" dirty="0"/>
              <a:t> as specified in </a:t>
            </a:r>
            <a:r>
              <a:rPr lang="en-US" sz="1600" i="1" dirty="0"/>
              <a:t>Recommended HDL Coding Styles</a:t>
            </a:r>
          </a:p>
          <a:p>
            <a:r>
              <a:rPr lang="en-US" sz="1600" dirty="0"/>
              <a:t>This will create a MIF (memory initialization file) which initializes the OCM at </a:t>
            </a:r>
            <a:r>
              <a:rPr lang="en-US" sz="1600" b="1" dirty="0"/>
              <a:t>programming</a:t>
            </a:r>
          </a:p>
          <a:p>
            <a:r>
              <a:rPr lang="en-US" sz="1600" dirty="0"/>
              <a:t>Instead, use $</a:t>
            </a:r>
            <a:r>
              <a:rPr lang="en-US" sz="1600" dirty="0" err="1"/>
              <a:t>readmem</a:t>
            </a:r>
            <a:r>
              <a:rPr lang="en-US" sz="1600" dirty="0"/>
              <a:t> as specified in document, or initialize using GUI </a:t>
            </a:r>
            <a:r>
              <a:rPr lang="en-US" sz="1600" dirty="0" err="1"/>
              <a:t>Megafunction</a:t>
            </a:r>
            <a:endParaRPr lang="en-US" sz="1600" dirty="0"/>
          </a:p>
          <a:p>
            <a:r>
              <a:rPr lang="en-US" sz="1600" dirty="0"/>
              <a:t>$</a:t>
            </a:r>
            <a:r>
              <a:rPr lang="en-US" sz="1600" dirty="0" err="1"/>
              <a:t>readmemb</a:t>
            </a:r>
            <a:r>
              <a:rPr lang="en-US" sz="1600" dirty="0"/>
              <a:t>, $</a:t>
            </a:r>
            <a:r>
              <a:rPr lang="en-US" sz="1600" dirty="0" err="1"/>
              <a:t>readmemh</a:t>
            </a:r>
            <a:r>
              <a:rPr lang="en-US" sz="1600" dirty="0"/>
              <a:t>, </a:t>
            </a:r>
            <a:r>
              <a:rPr lang="en-US" sz="1600" dirty="0" err="1"/>
              <a:t>etc</a:t>
            </a:r>
            <a:r>
              <a:rPr lang="en-US" sz="1600" dirty="0"/>
              <a:t>… are special commands recognized by the synthesis tool for binary, hex data</a:t>
            </a:r>
          </a:p>
          <a:p>
            <a:r>
              <a:rPr lang="en-US" sz="1600" dirty="0"/>
              <a:t>Place in initial procedure block</a:t>
            </a:r>
          </a:p>
          <a:p>
            <a:r>
              <a:rPr lang="en-US" sz="1600" dirty="0"/>
              <a:t>Even though initial is typically </a:t>
            </a:r>
            <a:r>
              <a:rPr lang="en-US" sz="1600" dirty="0" err="1"/>
              <a:t>unsynthesizable</a:t>
            </a:r>
            <a:r>
              <a:rPr lang="en-US" sz="1600" dirty="0"/>
              <a:t>, it doesn’t synthesize the $</a:t>
            </a:r>
            <a:r>
              <a:rPr lang="en-US" sz="1600" dirty="0" err="1"/>
              <a:t>readmem</a:t>
            </a:r>
            <a:r>
              <a:rPr lang="en-US" sz="1600" dirty="0"/>
              <a:t> command, the synthesis tool simply reads the file at compile time and extracts the contents</a:t>
            </a:r>
          </a:p>
          <a:p>
            <a:endParaRPr lang="en-US" sz="16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 name="TextBox 2"/>
          <p:cNvSpPr txBox="1"/>
          <p:nvPr/>
        </p:nvSpPr>
        <p:spPr>
          <a:xfrm>
            <a:off x="1304925" y="3950924"/>
            <a:ext cx="7762875" cy="3631763"/>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logic [7:0] ram[16];</a:t>
            </a:r>
          </a:p>
          <a:p>
            <a:r>
              <a:rPr lang="en-US" sz="1400" dirty="0">
                <a:latin typeface="Courier New" panose="02070309020205020404" pitchFamily="49" charset="0"/>
                <a:cs typeface="Courier New" panose="02070309020205020404" pitchFamily="49" charset="0"/>
              </a:rPr>
              <a:t>initial</a:t>
            </a:r>
          </a:p>
          <a:p>
            <a:r>
              <a:rPr lang="en-US" sz="1400" dirty="0">
                <a:latin typeface="Courier New" panose="02070309020205020404" pitchFamily="49" charset="0"/>
                <a:cs typeface="Courier New" panose="02070309020205020404" pitchFamily="49" charset="0"/>
              </a:rPr>
              <a:t>begin</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readmemh</a:t>
            </a:r>
            <a:r>
              <a:rPr lang="en-US" sz="1400" dirty="0">
                <a:latin typeface="Courier New" panose="02070309020205020404" pitchFamily="49" charset="0"/>
                <a:cs typeface="Courier New" panose="02070309020205020404" pitchFamily="49" charset="0"/>
              </a:rPr>
              <a:t>("ram.txt", ram);</a:t>
            </a:r>
          </a:p>
          <a:p>
            <a:r>
              <a:rPr lang="en-US" sz="1400" dirty="0">
                <a:latin typeface="Courier New" panose="02070309020205020404" pitchFamily="49" charset="0"/>
                <a:cs typeface="Courier New" panose="02070309020205020404" pitchFamily="49" charset="0"/>
              </a:rPr>
              <a:t>end...</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ram.txt: </a:t>
            </a:r>
          </a:p>
          <a:p>
            <a:r>
              <a:rPr lang="en-US" sz="1400" dirty="0">
                <a:latin typeface="Courier New" panose="02070309020205020404" pitchFamily="49" charset="0"/>
                <a:cs typeface="Courier New" panose="02070309020205020404" pitchFamily="49" charset="0"/>
              </a:rPr>
              <a:t>24</a:t>
            </a:r>
          </a:p>
          <a:p>
            <a:r>
              <a:rPr lang="en-US" sz="1400" dirty="0">
                <a:latin typeface="Courier New" panose="02070309020205020404" pitchFamily="49" charset="0"/>
                <a:cs typeface="Courier New" panose="02070309020205020404" pitchFamily="49" charset="0"/>
              </a:rPr>
              <a:t>34</a:t>
            </a:r>
          </a:p>
          <a:p>
            <a:r>
              <a:rPr lang="en-US" sz="1400" dirty="0">
                <a:latin typeface="Courier New" panose="02070309020205020404" pitchFamily="49" charset="0"/>
                <a:cs typeface="Courier New" panose="02070309020205020404" pitchFamily="49" charset="0"/>
              </a:rPr>
              <a:t>2e</a:t>
            </a:r>
          </a:p>
          <a:p>
            <a:r>
              <a:rPr lang="en-US" sz="1400" dirty="0">
                <a:latin typeface="Courier New" panose="02070309020205020404" pitchFamily="49" charset="0"/>
                <a:cs typeface="Courier New" panose="02070309020205020404" pitchFamily="49" charset="0"/>
              </a:rPr>
              <a:t>2e</a:t>
            </a:r>
          </a:p>
          <a:p>
            <a:r>
              <a:rPr lang="en-US" sz="1400" dirty="0">
                <a:latin typeface="Courier New" panose="02070309020205020404" pitchFamily="49" charset="0"/>
                <a:cs typeface="Courier New" panose="02070309020205020404" pitchFamily="49" charset="0"/>
              </a:rPr>
              <a:t>2e</a:t>
            </a:r>
          </a:p>
          <a:p>
            <a:r>
              <a:rPr lang="en-US" sz="1400" dirty="0">
                <a:latin typeface="Courier New" panose="02070309020205020404" pitchFamily="49" charset="0"/>
                <a:cs typeface="Courier New" panose="02070309020205020404" pitchFamily="49" charset="0"/>
              </a:rPr>
              <a:t>2e</a:t>
            </a:r>
          </a:p>
          <a:p>
            <a:endParaRPr lang="en-US" sz="1400"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29A1B43-7EFF-45A6-B913-7F83A59D1A33}"/>
                  </a:ext>
                </a:extLst>
              </p14:cNvPr>
              <p14:cNvContentPartPr/>
              <p14:nvPr/>
            </p14:nvContentPartPr>
            <p14:xfrm>
              <a:off x="9237960" y="2841120"/>
              <a:ext cx="379800" cy="664920"/>
            </p14:xfrm>
          </p:contentPart>
        </mc:Choice>
        <mc:Fallback xmlns="">
          <p:pic>
            <p:nvPicPr>
              <p:cNvPr id="5" name="Ink 4">
                <a:extLst>
                  <a:ext uri="{FF2B5EF4-FFF2-40B4-BE49-F238E27FC236}">
                    <a16:creationId xmlns:a16="http://schemas.microsoft.com/office/drawing/2014/main" id="{B29A1B43-7EFF-45A6-B913-7F83A59D1A33}"/>
                  </a:ext>
                </a:extLst>
              </p:cNvPr>
              <p:cNvPicPr/>
              <p:nvPr/>
            </p:nvPicPr>
            <p:blipFill>
              <a:blip r:embed="rId4"/>
              <a:stretch>
                <a:fillRect/>
              </a:stretch>
            </p:blipFill>
            <p:spPr>
              <a:xfrm>
                <a:off x="9228600" y="2831760"/>
                <a:ext cx="398520" cy="683640"/>
              </a:xfrm>
              <a:prstGeom prst="rect">
                <a:avLst/>
              </a:prstGeom>
            </p:spPr>
          </p:pic>
        </mc:Fallback>
      </mc:AlternateContent>
    </p:spTree>
    <p:extLst>
      <p:ext uri="{BB962C8B-B14F-4D97-AF65-F5344CB8AC3E}">
        <p14:creationId xmlns:p14="http://schemas.microsoft.com/office/powerpoint/2010/main" val="2809941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On-Chip Memory Continued</a:t>
            </a:r>
          </a:p>
        </p:txBody>
      </p:sp>
      <p:sp>
        <p:nvSpPr>
          <p:cNvPr id="4" name="Text Placeholder 3"/>
          <p:cNvSpPr>
            <a:spLocks noGrp="1"/>
          </p:cNvSpPr>
          <p:nvPr>
            <p:ph type="body" sz="quarter" idx="12"/>
          </p:nvPr>
        </p:nvSpPr>
        <p:spPr>
          <a:xfrm>
            <a:off x="443378" y="1375843"/>
            <a:ext cx="9245600" cy="4826000"/>
          </a:xfrm>
        </p:spPr>
        <p:txBody>
          <a:bodyPr/>
          <a:lstStyle/>
          <a:p>
            <a:r>
              <a:rPr lang="en-US" sz="1800" dirty="0"/>
              <a:t>Note that unsupported behavior in HDL code will cause registers to be used instead of on-chip memory. This example is from Intel documentation (Recommended HDL Coding Styles): </a:t>
            </a:r>
          </a:p>
          <a:p>
            <a:endParaRPr lang="en-US" sz="1800" dirty="0"/>
          </a:p>
          <a:p>
            <a:r>
              <a:rPr lang="en-US" sz="1800" dirty="0"/>
              <a:t>What’s wrong here?</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Use </a:t>
            </a:r>
            <a:r>
              <a:rPr lang="en-US" sz="1800" dirty="0" err="1"/>
              <a:t>Megafunction</a:t>
            </a:r>
            <a:r>
              <a:rPr lang="en-US" sz="1800" dirty="0"/>
              <a:t> GUI to ensure that on-chip memory is used.</a:t>
            </a:r>
          </a:p>
          <a:p>
            <a:endParaRPr lang="en-US" sz="18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Picture 7">
            <a:extLst>
              <a:ext uri="{FF2B5EF4-FFF2-40B4-BE49-F238E27FC236}">
                <a16:creationId xmlns:a16="http://schemas.microsoft.com/office/drawing/2014/main" id="{D293BE1E-6D30-4403-877A-F142C908851A}"/>
              </a:ext>
            </a:extLst>
          </p:cNvPr>
          <p:cNvPicPr>
            <a:picLocks noChangeAspect="1"/>
          </p:cNvPicPr>
          <p:nvPr/>
        </p:nvPicPr>
        <p:blipFill>
          <a:blip r:embed="rId3"/>
          <a:stretch>
            <a:fillRect/>
          </a:stretch>
        </p:blipFill>
        <p:spPr>
          <a:xfrm>
            <a:off x="261937" y="2927604"/>
            <a:ext cx="9534525" cy="1409700"/>
          </a:xfrm>
          <a:prstGeom prst="rect">
            <a:avLst/>
          </a:prstGeom>
        </p:spPr>
      </p:pic>
    </p:spTree>
    <p:extLst>
      <p:ext uri="{BB962C8B-B14F-4D97-AF65-F5344CB8AC3E}">
        <p14:creationId xmlns:p14="http://schemas.microsoft.com/office/powerpoint/2010/main" val="1341136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VGA Monitor Operation</a:t>
            </a:r>
          </a:p>
        </p:txBody>
      </p:sp>
      <p:sp>
        <p:nvSpPr>
          <p:cNvPr id="4" name="Text Placeholder 3"/>
          <p:cNvSpPr>
            <a:spLocks noGrp="1"/>
          </p:cNvSpPr>
          <p:nvPr>
            <p:ph type="body" sz="quarter" idx="12"/>
          </p:nvPr>
        </p:nvSpPr>
        <p:spPr>
          <a:xfrm>
            <a:off x="443378" y="1375843"/>
            <a:ext cx="9245600" cy="4826000"/>
          </a:xfrm>
        </p:spPr>
        <p:txBody>
          <a:bodyPr/>
          <a:lstStyle/>
          <a:p>
            <a:r>
              <a:rPr lang="en-US" sz="2400" dirty="0"/>
              <a:t>In lab 6, we used a simple color mapper combined with the VGA controller to draw simple shapes</a:t>
            </a:r>
          </a:p>
          <a:p>
            <a:r>
              <a:rPr lang="en-US" sz="2400" dirty="0"/>
              <a:t>Color mapper needs to have as inputs the horizontal and vertical position counters, and maps output color either to foreground color (e.g. red) or background color (e.g. white)</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48" name="Group 27"/>
          <p:cNvGrpSpPr>
            <a:grpSpLocks/>
          </p:cNvGrpSpPr>
          <p:nvPr/>
        </p:nvGrpSpPr>
        <p:grpSpPr bwMode="auto">
          <a:xfrm>
            <a:off x="2248483" y="3517168"/>
            <a:ext cx="6817628" cy="3369017"/>
            <a:chOff x="1054" y="1091"/>
            <a:chExt cx="4301" cy="2221"/>
          </a:xfrm>
        </p:grpSpPr>
        <p:sp>
          <p:nvSpPr>
            <p:cNvPr id="49" name="Rectangle 28"/>
            <p:cNvSpPr>
              <a:spLocks noChangeAspect="1" noChangeArrowheads="1"/>
            </p:cNvSpPr>
            <p:nvPr/>
          </p:nvSpPr>
          <p:spPr bwMode="auto">
            <a:xfrm>
              <a:off x="1682" y="1504"/>
              <a:ext cx="2482" cy="1603"/>
            </a:xfrm>
            <a:prstGeom prst="rect">
              <a:avLst/>
            </a:prstGeom>
            <a:solidFill>
              <a:srgbClr val="FFFFFF"/>
            </a:solidFill>
            <a:ln w="28575">
              <a:solidFill>
                <a:schemeClr val="tx1"/>
              </a:solidFill>
              <a:miter lim="800000"/>
              <a:headEnd/>
              <a:tailEnd/>
            </a:ln>
          </p:spPr>
          <p:txBody>
            <a:bodyPr wrap="none" anchor="ctr"/>
            <a:lstStyle/>
            <a:p>
              <a:endParaRPr lang="en-US">
                <a:latin typeface="Droid Sans" panose="020B0606030804020204"/>
              </a:endParaRPr>
            </a:p>
          </p:txBody>
        </p:sp>
        <p:sp>
          <p:nvSpPr>
            <p:cNvPr id="50" name="Line 29"/>
            <p:cNvSpPr>
              <a:spLocks noChangeShapeType="1"/>
            </p:cNvSpPr>
            <p:nvPr/>
          </p:nvSpPr>
          <p:spPr bwMode="auto">
            <a:xfrm>
              <a:off x="1681" y="1640"/>
              <a:ext cx="2486" cy="0"/>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51" name="Line 30"/>
            <p:cNvSpPr>
              <a:spLocks noChangeShapeType="1"/>
            </p:cNvSpPr>
            <p:nvPr/>
          </p:nvSpPr>
          <p:spPr bwMode="auto">
            <a:xfrm>
              <a:off x="1681" y="1760"/>
              <a:ext cx="2486" cy="0"/>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52" name="Line 31"/>
            <p:cNvSpPr>
              <a:spLocks noChangeShapeType="1"/>
            </p:cNvSpPr>
            <p:nvPr/>
          </p:nvSpPr>
          <p:spPr bwMode="auto">
            <a:xfrm>
              <a:off x="1681" y="1880"/>
              <a:ext cx="2486" cy="0"/>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53" name="Line 32"/>
            <p:cNvSpPr>
              <a:spLocks noChangeShapeType="1"/>
            </p:cNvSpPr>
            <p:nvPr/>
          </p:nvSpPr>
          <p:spPr bwMode="auto">
            <a:xfrm>
              <a:off x="1692" y="2970"/>
              <a:ext cx="2486" cy="0"/>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54" name="Line 33"/>
            <p:cNvSpPr>
              <a:spLocks noChangeShapeType="1"/>
            </p:cNvSpPr>
            <p:nvPr/>
          </p:nvSpPr>
          <p:spPr bwMode="auto">
            <a:xfrm>
              <a:off x="1684" y="2845"/>
              <a:ext cx="2486" cy="0"/>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55" name="Text Box 34"/>
            <p:cNvSpPr txBox="1">
              <a:spLocks noChangeArrowheads="1"/>
            </p:cNvSpPr>
            <p:nvPr/>
          </p:nvSpPr>
          <p:spPr bwMode="auto">
            <a:xfrm>
              <a:off x="1332" y="1443"/>
              <a:ext cx="370" cy="487"/>
            </a:xfrm>
            <a:prstGeom prst="rect">
              <a:avLst/>
            </a:prstGeom>
            <a:noFill/>
            <a:ln w="28575">
              <a:noFill/>
              <a:miter lim="800000"/>
              <a:headEnd/>
              <a:tailEnd/>
            </a:ln>
          </p:spPr>
          <p:txBody>
            <a:bodyPr wrap="none">
              <a:spAutoFit/>
            </a:bodyPr>
            <a:lstStyle/>
            <a:p>
              <a:pPr algn="r"/>
              <a:r>
                <a:rPr lang="en-US" sz="1400" dirty="0">
                  <a:latin typeface="Droid Sans" panose="020B0606030804020204"/>
                </a:rPr>
                <a:t>Line 0</a:t>
              </a:r>
            </a:p>
            <a:p>
              <a:pPr algn="r"/>
              <a:r>
                <a:rPr lang="en-US" sz="1400" dirty="0">
                  <a:latin typeface="Droid Sans" panose="020B0606030804020204"/>
                </a:rPr>
                <a:t>Line 1</a:t>
              </a:r>
            </a:p>
            <a:p>
              <a:pPr algn="r"/>
              <a:r>
                <a:rPr lang="en-US" sz="1400" dirty="0">
                  <a:latin typeface="Droid Sans" panose="020B0606030804020204"/>
                </a:rPr>
                <a:t>Line 2</a:t>
              </a:r>
            </a:p>
          </p:txBody>
        </p:sp>
        <p:sp>
          <p:nvSpPr>
            <p:cNvPr id="56" name="Line 35"/>
            <p:cNvSpPr>
              <a:spLocks noChangeShapeType="1"/>
            </p:cNvSpPr>
            <p:nvPr/>
          </p:nvSpPr>
          <p:spPr bwMode="auto">
            <a:xfrm>
              <a:off x="1815" y="1495"/>
              <a:ext cx="0" cy="1609"/>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57" name="Line 36"/>
            <p:cNvSpPr>
              <a:spLocks noChangeShapeType="1"/>
            </p:cNvSpPr>
            <p:nvPr/>
          </p:nvSpPr>
          <p:spPr bwMode="auto">
            <a:xfrm>
              <a:off x="1951" y="1495"/>
              <a:ext cx="0" cy="1609"/>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58" name="Text Box 37"/>
            <p:cNvSpPr txBox="1">
              <a:spLocks noChangeArrowheads="1"/>
            </p:cNvSpPr>
            <p:nvPr/>
          </p:nvSpPr>
          <p:spPr bwMode="auto">
            <a:xfrm>
              <a:off x="1933" y="1091"/>
              <a:ext cx="2206" cy="467"/>
            </a:xfrm>
            <a:prstGeom prst="rect">
              <a:avLst/>
            </a:prstGeom>
            <a:noFill/>
            <a:ln w="28575">
              <a:noFill/>
              <a:miter lim="800000"/>
              <a:headEnd/>
              <a:tailEnd/>
            </a:ln>
          </p:spPr>
          <p:txBody>
            <a:bodyPr wrap="none">
              <a:spAutoFit/>
            </a:bodyPr>
            <a:lstStyle/>
            <a:p>
              <a:pPr algn="ctr"/>
              <a:r>
                <a:rPr lang="en-US" dirty="0">
                  <a:latin typeface="Droid Sans" panose="020B0606030804020204"/>
                </a:rPr>
                <a:t>Columns</a:t>
              </a:r>
            </a:p>
            <a:p>
              <a:pPr algn="ctr"/>
              <a:r>
                <a:rPr lang="en-US" dirty="0">
                  <a:latin typeface="Droid Sans" panose="020B0606030804020204"/>
                </a:rPr>
                <a:t>0 1 2 3 4                                           639</a:t>
              </a:r>
            </a:p>
          </p:txBody>
        </p:sp>
        <p:sp>
          <p:nvSpPr>
            <p:cNvPr id="59" name="Line 38"/>
            <p:cNvSpPr>
              <a:spLocks noChangeShapeType="1"/>
            </p:cNvSpPr>
            <p:nvPr/>
          </p:nvSpPr>
          <p:spPr bwMode="auto">
            <a:xfrm>
              <a:off x="4023" y="1497"/>
              <a:ext cx="0" cy="1609"/>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60" name="Line 39"/>
            <p:cNvSpPr>
              <a:spLocks noChangeShapeType="1"/>
            </p:cNvSpPr>
            <p:nvPr/>
          </p:nvSpPr>
          <p:spPr bwMode="auto">
            <a:xfrm>
              <a:off x="3886" y="1497"/>
              <a:ext cx="0" cy="1609"/>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61" name="Text Box 40"/>
            <p:cNvSpPr txBox="1">
              <a:spLocks noChangeArrowheads="1"/>
            </p:cNvSpPr>
            <p:nvPr/>
          </p:nvSpPr>
          <p:spPr bwMode="auto">
            <a:xfrm>
              <a:off x="3044" y="1943"/>
              <a:ext cx="907" cy="264"/>
            </a:xfrm>
            <a:prstGeom prst="rect">
              <a:avLst/>
            </a:prstGeom>
            <a:noFill/>
            <a:ln w="28575">
              <a:noFill/>
              <a:miter lim="800000"/>
              <a:headEnd/>
              <a:tailEnd/>
            </a:ln>
          </p:spPr>
          <p:txBody>
            <a:bodyPr wrap="none">
              <a:spAutoFit/>
            </a:bodyPr>
            <a:lstStyle/>
            <a:p>
              <a:r>
                <a:rPr lang="en-US" dirty="0">
                  <a:latin typeface="Droid Sans" panose="020B0606030804020204"/>
                </a:rPr>
                <a:t>pixel (638, 2)</a:t>
              </a:r>
            </a:p>
          </p:txBody>
        </p:sp>
        <p:sp>
          <p:nvSpPr>
            <p:cNvPr id="62" name="Line 41"/>
            <p:cNvSpPr>
              <a:spLocks noChangeShapeType="1"/>
            </p:cNvSpPr>
            <p:nvPr/>
          </p:nvSpPr>
          <p:spPr bwMode="auto">
            <a:xfrm flipV="1">
              <a:off x="3740" y="1812"/>
              <a:ext cx="221" cy="197"/>
            </a:xfrm>
            <a:prstGeom prst="line">
              <a:avLst/>
            </a:prstGeom>
            <a:noFill/>
            <a:ln w="12700">
              <a:solidFill>
                <a:schemeClr val="tx1"/>
              </a:solidFill>
              <a:round/>
              <a:headEnd/>
              <a:tailEnd type="triangle" w="med" len="med"/>
            </a:ln>
          </p:spPr>
          <p:txBody>
            <a:bodyPr wrap="none" anchor="ctr"/>
            <a:lstStyle/>
            <a:p>
              <a:endParaRPr lang="en-US">
                <a:latin typeface="Droid Sans" panose="020B0606030804020204"/>
              </a:endParaRPr>
            </a:p>
          </p:txBody>
        </p:sp>
        <p:sp>
          <p:nvSpPr>
            <p:cNvPr id="63" name="Text Box 42"/>
            <p:cNvSpPr txBox="1">
              <a:spLocks noChangeArrowheads="1"/>
            </p:cNvSpPr>
            <p:nvPr/>
          </p:nvSpPr>
          <p:spPr bwMode="auto">
            <a:xfrm>
              <a:off x="4321" y="3048"/>
              <a:ext cx="1034" cy="264"/>
            </a:xfrm>
            <a:prstGeom prst="rect">
              <a:avLst/>
            </a:prstGeom>
            <a:noFill/>
            <a:ln w="28575">
              <a:noFill/>
              <a:miter lim="800000"/>
              <a:headEnd/>
              <a:tailEnd/>
            </a:ln>
          </p:spPr>
          <p:txBody>
            <a:bodyPr wrap="none">
              <a:spAutoFit/>
            </a:bodyPr>
            <a:lstStyle/>
            <a:p>
              <a:r>
                <a:rPr lang="en-US">
                  <a:latin typeface="Droid Sans" panose="020B0606030804020204"/>
                </a:rPr>
                <a:t>pixel (639,479)</a:t>
              </a:r>
            </a:p>
          </p:txBody>
        </p:sp>
        <p:sp>
          <p:nvSpPr>
            <p:cNvPr id="64" name="Line 43"/>
            <p:cNvSpPr>
              <a:spLocks noChangeShapeType="1"/>
            </p:cNvSpPr>
            <p:nvPr/>
          </p:nvSpPr>
          <p:spPr bwMode="auto">
            <a:xfrm>
              <a:off x="4079" y="3043"/>
              <a:ext cx="260" cy="87"/>
            </a:xfrm>
            <a:prstGeom prst="line">
              <a:avLst/>
            </a:prstGeom>
            <a:noFill/>
            <a:ln w="12700">
              <a:solidFill>
                <a:schemeClr val="tx1"/>
              </a:solidFill>
              <a:round/>
              <a:headEnd type="triangle" w="med" len="med"/>
              <a:tailEnd/>
            </a:ln>
          </p:spPr>
          <p:txBody>
            <a:bodyPr wrap="none" anchor="ctr"/>
            <a:lstStyle/>
            <a:p>
              <a:endParaRPr lang="en-US">
                <a:latin typeface="Droid Sans" panose="020B0606030804020204"/>
              </a:endParaRPr>
            </a:p>
          </p:txBody>
        </p:sp>
        <p:sp>
          <p:nvSpPr>
            <p:cNvPr id="65" name="Line 44"/>
            <p:cNvSpPr>
              <a:spLocks noChangeShapeType="1"/>
            </p:cNvSpPr>
            <p:nvPr/>
          </p:nvSpPr>
          <p:spPr bwMode="auto">
            <a:xfrm>
              <a:off x="2087" y="1495"/>
              <a:ext cx="0" cy="1609"/>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66" name="Line 45"/>
            <p:cNvSpPr>
              <a:spLocks noChangeShapeType="1"/>
            </p:cNvSpPr>
            <p:nvPr/>
          </p:nvSpPr>
          <p:spPr bwMode="auto">
            <a:xfrm>
              <a:off x="2223" y="1495"/>
              <a:ext cx="0" cy="1609"/>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67" name="Line 46"/>
            <p:cNvSpPr>
              <a:spLocks noChangeShapeType="1"/>
            </p:cNvSpPr>
            <p:nvPr/>
          </p:nvSpPr>
          <p:spPr bwMode="auto">
            <a:xfrm>
              <a:off x="2359" y="1496"/>
              <a:ext cx="0" cy="1609"/>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68" name="Line 47"/>
            <p:cNvSpPr>
              <a:spLocks noChangeShapeType="1"/>
            </p:cNvSpPr>
            <p:nvPr/>
          </p:nvSpPr>
          <p:spPr bwMode="auto">
            <a:xfrm>
              <a:off x="1672" y="2721"/>
              <a:ext cx="2486" cy="0"/>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69" name="Line 48"/>
            <p:cNvSpPr>
              <a:spLocks noChangeShapeType="1"/>
            </p:cNvSpPr>
            <p:nvPr/>
          </p:nvSpPr>
          <p:spPr bwMode="auto">
            <a:xfrm>
              <a:off x="1684" y="2597"/>
              <a:ext cx="2486" cy="0"/>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70" name="Line 49"/>
            <p:cNvSpPr>
              <a:spLocks noChangeShapeType="1"/>
            </p:cNvSpPr>
            <p:nvPr/>
          </p:nvSpPr>
          <p:spPr bwMode="auto">
            <a:xfrm>
              <a:off x="1684" y="2473"/>
              <a:ext cx="2486" cy="0"/>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71" name="Text Box 50"/>
            <p:cNvSpPr txBox="1">
              <a:spLocks noChangeArrowheads="1"/>
            </p:cNvSpPr>
            <p:nvPr/>
          </p:nvSpPr>
          <p:spPr bwMode="auto">
            <a:xfrm>
              <a:off x="1223" y="2410"/>
              <a:ext cx="480" cy="771"/>
            </a:xfrm>
            <a:prstGeom prst="rect">
              <a:avLst/>
            </a:prstGeom>
            <a:noFill/>
            <a:ln w="28575">
              <a:noFill/>
              <a:miter lim="800000"/>
              <a:headEnd/>
              <a:tailEnd/>
            </a:ln>
          </p:spPr>
          <p:txBody>
            <a:bodyPr wrap="none">
              <a:spAutoFit/>
            </a:bodyPr>
            <a:lstStyle/>
            <a:p>
              <a:pPr algn="r"/>
              <a:r>
                <a:rPr lang="en-US" sz="1400" dirty="0">
                  <a:latin typeface="Droid Sans" panose="020B0606030804020204"/>
                </a:rPr>
                <a:t>Line 475</a:t>
              </a:r>
            </a:p>
            <a:p>
              <a:pPr algn="r"/>
              <a:r>
                <a:rPr lang="en-US" sz="1400" dirty="0">
                  <a:latin typeface="Droid Sans" panose="020B0606030804020204"/>
                </a:rPr>
                <a:t>Line 476</a:t>
              </a:r>
            </a:p>
            <a:p>
              <a:pPr algn="r"/>
              <a:r>
                <a:rPr lang="en-US" sz="1400" dirty="0">
                  <a:latin typeface="Droid Sans" panose="020B0606030804020204"/>
                </a:rPr>
                <a:t>Line 477</a:t>
              </a:r>
            </a:p>
            <a:p>
              <a:pPr algn="r"/>
              <a:r>
                <a:rPr lang="en-US" sz="1400" dirty="0">
                  <a:latin typeface="Droid Sans" panose="020B0606030804020204"/>
                </a:rPr>
                <a:t>Line 478</a:t>
              </a:r>
            </a:p>
            <a:p>
              <a:pPr algn="r"/>
              <a:r>
                <a:rPr lang="en-US" sz="1400" dirty="0">
                  <a:latin typeface="Droid Sans" panose="020B0606030804020204"/>
                </a:rPr>
                <a:t>Line 479</a:t>
              </a:r>
            </a:p>
          </p:txBody>
        </p:sp>
        <p:sp>
          <p:nvSpPr>
            <p:cNvPr id="72" name="Text Box 51"/>
            <p:cNvSpPr txBox="1">
              <a:spLocks noChangeArrowheads="1"/>
            </p:cNvSpPr>
            <p:nvPr/>
          </p:nvSpPr>
          <p:spPr bwMode="auto">
            <a:xfrm>
              <a:off x="2444" y="2225"/>
              <a:ext cx="892" cy="264"/>
            </a:xfrm>
            <a:prstGeom prst="rect">
              <a:avLst/>
            </a:prstGeom>
            <a:noFill/>
            <a:ln w="28575">
              <a:noFill/>
              <a:miter lim="800000"/>
              <a:headEnd/>
              <a:tailEnd/>
            </a:ln>
          </p:spPr>
          <p:txBody>
            <a:bodyPr wrap="none">
              <a:spAutoFit/>
            </a:bodyPr>
            <a:lstStyle/>
            <a:p>
              <a:r>
                <a:rPr lang="en-US">
                  <a:latin typeface="Droid Sans" panose="020B0606030804020204"/>
                </a:rPr>
                <a:t>pixel (2, 476)</a:t>
              </a:r>
            </a:p>
          </p:txBody>
        </p:sp>
        <p:sp>
          <p:nvSpPr>
            <p:cNvPr id="73" name="Text Box 52"/>
            <p:cNvSpPr txBox="1">
              <a:spLocks noChangeArrowheads="1"/>
            </p:cNvSpPr>
            <p:nvPr/>
          </p:nvSpPr>
          <p:spPr bwMode="auto">
            <a:xfrm>
              <a:off x="1806" y="1158"/>
              <a:ext cx="378" cy="264"/>
            </a:xfrm>
            <a:prstGeom prst="rect">
              <a:avLst/>
            </a:prstGeom>
            <a:noFill/>
            <a:ln w="28575">
              <a:noFill/>
              <a:miter lim="800000"/>
              <a:headEnd/>
              <a:tailEnd/>
            </a:ln>
          </p:spPr>
          <p:txBody>
            <a:bodyPr wrap="none">
              <a:spAutoFit/>
            </a:bodyPr>
            <a:lstStyle/>
            <a:p>
              <a:r>
                <a:rPr lang="en-US" b="1" dirty="0">
                  <a:solidFill>
                    <a:srgbClr val="FF3300"/>
                  </a:solidFill>
                  <a:latin typeface="Droid Sans" panose="020B0606030804020204"/>
                </a:rPr>
                <a:t>X </a:t>
              </a:r>
              <a:r>
                <a:rPr lang="en-US" b="1" dirty="0">
                  <a:solidFill>
                    <a:srgbClr val="FF3300"/>
                  </a:solidFill>
                  <a:latin typeface="Droid Sans" panose="020B0606030804020204"/>
                  <a:sym typeface="Symbol" pitchFamily="18" charset="2"/>
                </a:rPr>
                <a:t></a:t>
              </a:r>
            </a:p>
          </p:txBody>
        </p:sp>
        <p:sp>
          <p:nvSpPr>
            <p:cNvPr id="74" name="Text Box 53"/>
            <p:cNvSpPr txBox="1">
              <a:spLocks noChangeArrowheads="1"/>
            </p:cNvSpPr>
            <p:nvPr/>
          </p:nvSpPr>
          <p:spPr bwMode="auto">
            <a:xfrm>
              <a:off x="1054" y="1463"/>
              <a:ext cx="215" cy="467"/>
            </a:xfrm>
            <a:prstGeom prst="rect">
              <a:avLst/>
            </a:prstGeom>
            <a:noFill/>
            <a:ln w="28575">
              <a:noFill/>
              <a:miter lim="800000"/>
              <a:headEnd/>
              <a:tailEnd/>
            </a:ln>
          </p:spPr>
          <p:txBody>
            <a:bodyPr wrap="none">
              <a:spAutoFit/>
            </a:bodyPr>
            <a:lstStyle/>
            <a:p>
              <a:r>
                <a:rPr lang="en-US" b="1" dirty="0">
                  <a:solidFill>
                    <a:srgbClr val="FF3300"/>
                  </a:solidFill>
                  <a:latin typeface="Droid Sans" panose="020B0606030804020204"/>
                </a:rPr>
                <a:t>Y</a:t>
              </a:r>
            </a:p>
            <a:p>
              <a:r>
                <a:rPr lang="en-US" b="1" dirty="0">
                  <a:solidFill>
                    <a:srgbClr val="FF3300"/>
                  </a:solidFill>
                  <a:latin typeface="Droid Sans" panose="020B0606030804020204"/>
                  <a:sym typeface="Symbol" pitchFamily="18" charset="2"/>
                </a:rPr>
                <a:t></a:t>
              </a:r>
            </a:p>
          </p:txBody>
        </p:sp>
        <p:sp>
          <p:nvSpPr>
            <p:cNvPr id="75" name="AutoShape 54"/>
            <p:cNvSpPr>
              <a:spLocks noChangeArrowheads="1"/>
            </p:cNvSpPr>
            <p:nvPr/>
          </p:nvSpPr>
          <p:spPr bwMode="auto">
            <a:xfrm>
              <a:off x="1830" y="2484"/>
              <a:ext cx="104" cy="98"/>
            </a:xfrm>
            <a:prstGeom prst="roundRect">
              <a:avLst>
                <a:gd name="adj" fmla="val 16667"/>
              </a:avLst>
            </a:prstGeom>
            <a:solidFill>
              <a:srgbClr val="FF3300"/>
            </a:solidFill>
            <a:ln w="12700">
              <a:noFill/>
              <a:round/>
              <a:headEnd/>
              <a:tailEnd/>
            </a:ln>
          </p:spPr>
          <p:txBody>
            <a:bodyPr wrap="none" anchor="ctr"/>
            <a:lstStyle/>
            <a:p>
              <a:endParaRPr lang="en-US">
                <a:latin typeface="Droid Sans" panose="020B0606030804020204"/>
              </a:endParaRPr>
            </a:p>
          </p:txBody>
        </p:sp>
        <p:sp>
          <p:nvSpPr>
            <p:cNvPr id="76" name="AutoShape 55"/>
            <p:cNvSpPr>
              <a:spLocks noChangeArrowheads="1"/>
            </p:cNvSpPr>
            <p:nvPr/>
          </p:nvSpPr>
          <p:spPr bwMode="auto">
            <a:xfrm>
              <a:off x="1968" y="2484"/>
              <a:ext cx="104" cy="98"/>
            </a:xfrm>
            <a:prstGeom prst="roundRect">
              <a:avLst>
                <a:gd name="adj" fmla="val 16667"/>
              </a:avLst>
            </a:prstGeom>
            <a:solidFill>
              <a:srgbClr val="FF3300"/>
            </a:solidFill>
            <a:ln w="12700">
              <a:noFill/>
              <a:round/>
              <a:headEnd/>
              <a:tailEnd/>
            </a:ln>
          </p:spPr>
          <p:txBody>
            <a:bodyPr wrap="none" anchor="ctr"/>
            <a:lstStyle/>
            <a:p>
              <a:endParaRPr lang="en-US">
                <a:latin typeface="Droid Sans" panose="020B0606030804020204"/>
              </a:endParaRPr>
            </a:p>
          </p:txBody>
        </p:sp>
        <p:sp>
          <p:nvSpPr>
            <p:cNvPr id="77" name="AutoShape 56"/>
            <p:cNvSpPr>
              <a:spLocks noChangeArrowheads="1"/>
            </p:cNvSpPr>
            <p:nvPr/>
          </p:nvSpPr>
          <p:spPr bwMode="auto">
            <a:xfrm>
              <a:off x="2100" y="2484"/>
              <a:ext cx="104" cy="98"/>
            </a:xfrm>
            <a:prstGeom prst="roundRect">
              <a:avLst>
                <a:gd name="adj" fmla="val 16667"/>
              </a:avLst>
            </a:prstGeom>
            <a:solidFill>
              <a:srgbClr val="FF3300"/>
            </a:solidFill>
            <a:ln w="12700">
              <a:noFill/>
              <a:round/>
              <a:headEnd/>
              <a:tailEnd/>
            </a:ln>
          </p:spPr>
          <p:txBody>
            <a:bodyPr wrap="none" anchor="ctr"/>
            <a:lstStyle/>
            <a:p>
              <a:endParaRPr lang="en-US">
                <a:latin typeface="Droid Sans" panose="020B0606030804020204"/>
              </a:endParaRPr>
            </a:p>
          </p:txBody>
        </p:sp>
        <p:sp>
          <p:nvSpPr>
            <p:cNvPr id="78" name="AutoShape 57"/>
            <p:cNvSpPr>
              <a:spLocks noChangeArrowheads="1"/>
            </p:cNvSpPr>
            <p:nvPr/>
          </p:nvSpPr>
          <p:spPr bwMode="auto">
            <a:xfrm>
              <a:off x="1830" y="2610"/>
              <a:ext cx="104" cy="98"/>
            </a:xfrm>
            <a:prstGeom prst="roundRect">
              <a:avLst>
                <a:gd name="adj" fmla="val 16667"/>
              </a:avLst>
            </a:prstGeom>
            <a:solidFill>
              <a:srgbClr val="FF3300"/>
            </a:solidFill>
            <a:ln w="12700">
              <a:noFill/>
              <a:round/>
              <a:headEnd/>
              <a:tailEnd/>
            </a:ln>
          </p:spPr>
          <p:txBody>
            <a:bodyPr wrap="none" anchor="ctr"/>
            <a:lstStyle/>
            <a:p>
              <a:endParaRPr lang="en-US">
                <a:latin typeface="Droid Sans" panose="020B0606030804020204"/>
              </a:endParaRPr>
            </a:p>
          </p:txBody>
        </p:sp>
        <p:sp>
          <p:nvSpPr>
            <p:cNvPr id="79" name="AutoShape 58"/>
            <p:cNvSpPr>
              <a:spLocks noChangeArrowheads="1"/>
            </p:cNvSpPr>
            <p:nvPr/>
          </p:nvSpPr>
          <p:spPr bwMode="auto">
            <a:xfrm>
              <a:off x="1968" y="2610"/>
              <a:ext cx="104" cy="98"/>
            </a:xfrm>
            <a:prstGeom prst="roundRect">
              <a:avLst>
                <a:gd name="adj" fmla="val 16667"/>
              </a:avLst>
            </a:prstGeom>
            <a:solidFill>
              <a:srgbClr val="FF3300"/>
            </a:solidFill>
            <a:ln w="12700">
              <a:noFill/>
              <a:round/>
              <a:headEnd/>
              <a:tailEnd/>
            </a:ln>
          </p:spPr>
          <p:txBody>
            <a:bodyPr wrap="none" anchor="ctr"/>
            <a:lstStyle/>
            <a:p>
              <a:endParaRPr lang="en-US">
                <a:latin typeface="Droid Sans" panose="020B0606030804020204"/>
              </a:endParaRPr>
            </a:p>
          </p:txBody>
        </p:sp>
        <p:sp>
          <p:nvSpPr>
            <p:cNvPr id="80" name="AutoShape 59"/>
            <p:cNvSpPr>
              <a:spLocks noChangeArrowheads="1"/>
            </p:cNvSpPr>
            <p:nvPr/>
          </p:nvSpPr>
          <p:spPr bwMode="auto">
            <a:xfrm>
              <a:off x="2100" y="2610"/>
              <a:ext cx="104" cy="98"/>
            </a:xfrm>
            <a:prstGeom prst="roundRect">
              <a:avLst>
                <a:gd name="adj" fmla="val 16667"/>
              </a:avLst>
            </a:prstGeom>
            <a:solidFill>
              <a:srgbClr val="FF3300"/>
            </a:solidFill>
            <a:ln w="12700">
              <a:noFill/>
              <a:round/>
              <a:headEnd/>
              <a:tailEnd/>
            </a:ln>
          </p:spPr>
          <p:txBody>
            <a:bodyPr wrap="none" anchor="ctr"/>
            <a:lstStyle/>
            <a:p>
              <a:endParaRPr lang="en-US">
                <a:latin typeface="Droid Sans" panose="020B0606030804020204"/>
              </a:endParaRPr>
            </a:p>
          </p:txBody>
        </p:sp>
        <p:sp>
          <p:nvSpPr>
            <p:cNvPr id="81" name="AutoShape 60"/>
            <p:cNvSpPr>
              <a:spLocks noChangeArrowheads="1"/>
            </p:cNvSpPr>
            <p:nvPr/>
          </p:nvSpPr>
          <p:spPr bwMode="auto">
            <a:xfrm>
              <a:off x="1830" y="2734"/>
              <a:ext cx="104" cy="98"/>
            </a:xfrm>
            <a:prstGeom prst="roundRect">
              <a:avLst>
                <a:gd name="adj" fmla="val 16667"/>
              </a:avLst>
            </a:prstGeom>
            <a:solidFill>
              <a:srgbClr val="FF3300"/>
            </a:solidFill>
            <a:ln w="12700">
              <a:noFill/>
              <a:round/>
              <a:headEnd/>
              <a:tailEnd/>
            </a:ln>
          </p:spPr>
          <p:txBody>
            <a:bodyPr wrap="none" anchor="ctr"/>
            <a:lstStyle/>
            <a:p>
              <a:endParaRPr lang="en-US">
                <a:latin typeface="Droid Sans" panose="020B0606030804020204"/>
              </a:endParaRPr>
            </a:p>
          </p:txBody>
        </p:sp>
        <p:sp>
          <p:nvSpPr>
            <p:cNvPr id="82" name="AutoShape 61"/>
            <p:cNvSpPr>
              <a:spLocks noChangeArrowheads="1"/>
            </p:cNvSpPr>
            <p:nvPr/>
          </p:nvSpPr>
          <p:spPr bwMode="auto">
            <a:xfrm>
              <a:off x="1968" y="2734"/>
              <a:ext cx="104" cy="98"/>
            </a:xfrm>
            <a:prstGeom prst="roundRect">
              <a:avLst>
                <a:gd name="adj" fmla="val 16667"/>
              </a:avLst>
            </a:prstGeom>
            <a:solidFill>
              <a:srgbClr val="FF3300"/>
            </a:solidFill>
            <a:ln w="12700">
              <a:noFill/>
              <a:round/>
              <a:headEnd/>
              <a:tailEnd/>
            </a:ln>
          </p:spPr>
          <p:txBody>
            <a:bodyPr wrap="none" anchor="ctr"/>
            <a:lstStyle/>
            <a:p>
              <a:endParaRPr lang="en-US">
                <a:latin typeface="Droid Sans" panose="020B0606030804020204"/>
              </a:endParaRPr>
            </a:p>
          </p:txBody>
        </p:sp>
        <p:sp>
          <p:nvSpPr>
            <p:cNvPr id="83" name="AutoShape 62"/>
            <p:cNvSpPr>
              <a:spLocks noChangeArrowheads="1"/>
            </p:cNvSpPr>
            <p:nvPr/>
          </p:nvSpPr>
          <p:spPr bwMode="auto">
            <a:xfrm>
              <a:off x="2100" y="2734"/>
              <a:ext cx="104" cy="98"/>
            </a:xfrm>
            <a:prstGeom prst="roundRect">
              <a:avLst>
                <a:gd name="adj" fmla="val 16667"/>
              </a:avLst>
            </a:prstGeom>
            <a:solidFill>
              <a:srgbClr val="FF3300"/>
            </a:solidFill>
            <a:ln w="12700">
              <a:noFill/>
              <a:round/>
              <a:headEnd/>
              <a:tailEnd/>
            </a:ln>
          </p:spPr>
          <p:txBody>
            <a:bodyPr wrap="none" anchor="ctr"/>
            <a:lstStyle/>
            <a:p>
              <a:endParaRPr lang="en-US">
                <a:latin typeface="Droid Sans" panose="020B0606030804020204"/>
              </a:endParaRPr>
            </a:p>
          </p:txBody>
        </p:sp>
        <p:sp>
          <p:nvSpPr>
            <p:cNvPr id="84" name="Line 63"/>
            <p:cNvSpPr>
              <a:spLocks noChangeShapeType="1"/>
            </p:cNvSpPr>
            <p:nvPr/>
          </p:nvSpPr>
          <p:spPr bwMode="auto">
            <a:xfrm flipV="1">
              <a:off x="2022" y="2401"/>
              <a:ext cx="612" cy="264"/>
            </a:xfrm>
            <a:prstGeom prst="line">
              <a:avLst/>
            </a:prstGeom>
            <a:noFill/>
            <a:ln w="12700">
              <a:solidFill>
                <a:schemeClr val="tx1"/>
              </a:solidFill>
              <a:round/>
              <a:headEnd type="triangle" w="med" len="med"/>
              <a:tailEnd/>
            </a:ln>
          </p:spPr>
          <p:txBody>
            <a:bodyPr wrap="none" anchor="ctr"/>
            <a:lstStyle/>
            <a:p>
              <a:endParaRPr lang="en-US">
                <a:latin typeface="Droid Sans" panose="020B0606030804020204"/>
              </a:endParaRPr>
            </a:p>
          </p:txBody>
        </p:sp>
      </p:gr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61E7D50-3C2D-4A2B-BD2F-C0B7F43AFDB6}"/>
                  </a:ext>
                </a:extLst>
              </p14:cNvPr>
              <p14:cNvContentPartPr/>
              <p14:nvPr/>
            </p14:nvContentPartPr>
            <p14:xfrm>
              <a:off x="3783600" y="5569200"/>
              <a:ext cx="1924200" cy="852120"/>
            </p14:xfrm>
          </p:contentPart>
        </mc:Choice>
        <mc:Fallback xmlns="">
          <p:pic>
            <p:nvPicPr>
              <p:cNvPr id="3" name="Ink 2">
                <a:extLst>
                  <a:ext uri="{FF2B5EF4-FFF2-40B4-BE49-F238E27FC236}">
                    <a16:creationId xmlns:a16="http://schemas.microsoft.com/office/drawing/2014/main" id="{661E7D50-3C2D-4A2B-BD2F-C0B7F43AFDB6}"/>
                  </a:ext>
                </a:extLst>
              </p:cNvPr>
              <p:cNvPicPr/>
              <p:nvPr/>
            </p:nvPicPr>
            <p:blipFill>
              <a:blip r:embed="rId4"/>
              <a:stretch>
                <a:fillRect/>
              </a:stretch>
            </p:blipFill>
            <p:spPr>
              <a:xfrm>
                <a:off x="3774240" y="5559840"/>
                <a:ext cx="1942920" cy="870840"/>
              </a:xfrm>
              <a:prstGeom prst="rect">
                <a:avLst/>
              </a:prstGeom>
            </p:spPr>
          </p:pic>
        </mc:Fallback>
      </mc:AlternateContent>
    </p:spTree>
    <p:extLst>
      <p:ext uri="{BB962C8B-B14F-4D97-AF65-F5344CB8AC3E}">
        <p14:creationId xmlns:p14="http://schemas.microsoft.com/office/powerpoint/2010/main" val="274796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On-Chip Memory Continued</a:t>
            </a:r>
          </a:p>
        </p:txBody>
      </p:sp>
      <p:sp>
        <p:nvSpPr>
          <p:cNvPr id="4" name="Text Placeholder 3"/>
          <p:cNvSpPr>
            <a:spLocks noGrp="1"/>
          </p:cNvSpPr>
          <p:nvPr>
            <p:ph type="body" sz="quarter" idx="12"/>
          </p:nvPr>
        </p:nvSpPr>
        <p:spPr>
          <a:xfrm>
            <a:off x="443378" y="1375843"/>
            <a:ext cx="9245600" cy="4826000"/>
          </a:xfrm>
        </p:spPr>
        <p:txBody>
          <a:bodyPr/>
          <a:lstStyle/>
          <a:p>
            <a:r>
              <a:rPr lang="en-US" sz="1800" dirty="0"/>
              <a:t>Alternatively, use the Quartus GUI to initialize OCM, though you will need to generate an Intel hex file (.hex) or memory initialization file (.</a:t>
            </a:r>
            <a:r>
              <a:rPr lang="en-US" sz="1800" dirty="0" err="1"/>
              <a:t>mif</a:t>
            </a:r>
            <a:r>
              <a:rPr lang="en-US" sz="1800" dirty="0"/>
              <a:t>)</a:t>
            </a:r>
          </a:p>
          <a:p>
            <a:r>
              <a:rPr lang="en-US" sz="1800" dirty="0"/>
              <a:t>Can instantiate/initialize on-chip flash memory using this method as well</a:t>
            </a:r>
          </a:p>
          <a:p>
            <a:endParaRPr lang="en-US" sz="1800" dirty="0"/>
          </a:p>
          <a:p>
            <a:endParaRPr lang="en-US" sz="18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5" name="Picture 4">
            <a:extLst>
              <a:ext uri="{FF2B5EF4-FFF2-40B4-BE49-F238E27FC236}">
                <a16:creationId xmlns:a16="http://schemas.microsoft.com/office/drawing/2014/main" id="{B99CC95B-642B-4838-B264-C3066316620F}"/>
              </a:ext>
            </a:extLst>
          </p:cNvPr>
          <p:cNvPicPr>
            <a:picLocks noChangeAspect="1"/>
          </p:cNvPicPr>
          <p:nvPr/>
        </p:nvPicPr>
        <p:blipFill>
          <a:blip r:embed="rId3"/>
          <a:stretch>
            <a:fillRect/>
          </a:stretch>
        </p:blipFill>
        <p:spPr>
          <a:xfrm>
            <a:off x="2319836" y="2644877"/>
            <a:ext cx="4504327" cy="3988803"/>
          </a:xfrm>
          <a:prstGeom prst="rect">
            <a:avLst/>
          </a:prstGeom>
        </p:spPr>
      </p:pic>
    </p:spTree>
    <p:extLst>
      <p:ext uri="{BB962C8B-B14F-4D97-AF65-F5344CB8AC3E}">
        <p14:creationId xmlns:p14="http://schemas.microsoft.com/office/powerpoint/2010/main" val="3049696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Ideas for Lab 7.2 VRAM side design</a:t>
            </a:r>
          </a:p>
        </p:txBody>
      </p:sp>
      <p:sp>
        <p:nvSpPr>
          <p:cNvPr id="4" name="Text Placeholder 3"/>
          <p:cNvSpPr>
            <a:spLocks noGrp="1"/>
          </p:cNvSpPr>
          <p:nvPr>
            <p:ph type="body" sz="quarter" idx="12"/>
          </p:nvPr>
        </p:nvSpPr>
        <p:spPr>
          <a:xfrm>
            <a:off x="443378" y="1375843"/>
            <a:ext cx="9245600" cy="4826000"/>
          </a:xfrm>
        </p:spPr>
        <p:txBody>
          <a:bodyPr/>
          <a:lstStyle/>
          <a:p>
            <a:endParaRPr lang="en-US" sz="1800" dirty="0"/>
          </a:p>
          <a:p>
            <a:endParaRPr lang="en-US" sz="18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708084D-E011-426F-8064-CB020B211E07}"/>
                  </a:ext>
                </a:extLst>
              </p14:cNvPr>
              <p14:cNvContentPartPr/>
              <p14:nvPr/>
            </p14:nvContentPartPr>
            <p14:xfrm>
              <a:off x="2297520" y="1693080"/>
              <a:ext cx="7414560" cy="4032360"/>
            </p14:xfrm>
          </p:contentPart>
        </mc:Choice>
        <mc:Fallback xmlns="">
          <p:pic>
            <p:nvPicPr>
              <p:cNvPr id="3" name="Ink 2">
                <a:extLst>
                  <a:ext uri="{FF2B5EF4-FFF2-40B4-BE49-F238E27FC236}">
                    <a16:creationId xmlns:a16="http://schemas.microsoft.com/office/drawing/2014/main" id="{1708084D-E011-426F-8064-CB020B211E07}"/>
                  </a:ext>
                </a:extLst>
              </p:cNvPr>
              <p:cNvPicPr/>
              <p:nvPr/>
            </p:nvPicPr>
            <p:blipFill>
              <a:blip r:embed="rId4"/>
              <a:stretch>
                <a:fillRect/>
              </a:stretch>
            </p:blipFill>
            <p:spPr>
              <a:xfrm>
                <a:off x="2288160" y="1683720"/>
                <a:ext cx="7433280" cy="4051080"/>
              </a:xfrm>
              <a:prstGeom prst="rect">
                <a:avLst/>
              </a:prstGeom>
            </p:spPr>
          </p:pic>
        </mc:Fallback>
      </mc:AlternateContent>
    </p:spTree>
    <p:extLst>
      <p:ext uri="{BB962C8B-B14F-4D97-AF65-F5344CB8AC3E}">
        <p14:creationId xmlns:p14="http://schemas.microsoft.com/office/powerpoint/2010/main" val="2208153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Memory Map for Lab 7.2</a:t>
            </a:r>
          </a:p>
        </p:txBody>
      </p:sp>
      <p:sp>
        <p:nvSpPr>
          <p:cNvPr id="4" name="Text Placeholder 3"/>
          <p:cNvSpPr>
            <a:spLocks noGrp="1"/>
          </p:cNvSpPr>
          <p:nvPr>
            <p:ph type="body" sz="quarter" idx="12"/>
          </p:nvPr>
        </p:nvSpPr>
        <p:spPr>
          <a:xfrm>
            <a:off x="443378" y="1375843"/>
            <a:ext cx="9245600" cy="4826000"/>
          </a:xfrm>
        </p:spPr>
        <p:txBody>
          <a:bodyPr/>
          <a:lstStyle/>
          <a:p>
            <a:r>
              <a:rPr lang="en-US" sz="1800" dirty="0"/>
              <a:t>12-bit memory space for Lab 7.2</a:t>
            </a:r>
          </a:p>
          <a:p>
            <a:r>
              <a:rPr lang="en-US" sz="1800" dirty="0"/>
              <a:t>Note gap between end of VRAM and beginning of palette, allows the use of a single address bit to choose between VRAM and palette (ADDR[11])</a:t>
            </a:r>
          </a:p>
          <a:p>
            <a:r>
              <a:rPr lang="en-US" sz="1800" dirty="0"/>
              <a:t>Must account for this in your software</a:t>
            </a:r>
          </a:p>
          <a:p>
            <a:endParaRPr lang="en-US" sz="1800" dirty="0"/>
          </a:p>
          <a:p>
            <a:endParaRPr lang="en-US" sz="18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6" name="Picture 5">
            <a:extLst>
              <a:ext uri="{FF2B5EF4-FFF2-40B4-BE49-F238E27FC236}">
                <a16:creationId xmlns:a16="http://schemas.microsoft.com/office/drawing/2014/main" id="{A3A50A70-2C8A-4505-B4C9-D34D1BF7F37E}"/>
              </a:ext>
            </a:extLst>
          </p:cNvPr>
          <p:cNvPicPr>
            <a:picLocks noChangeAspect="1"/>
          </p:cNvPicPr>
          <p:nvPr/>
        </p:nvPicPr>
        <p:blipFill>
          <a:blip r:embed="rId3"/>
          <a:stretch>
            <a:fillRect/>
          </a:stretch>
        </p:blipFill>
        <p:spPr>
          <a:xfrm>
            <a:off x="0" y="2823029"/>
            <a:ext cx="10058400" cy="39116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CC75103-D530-4114-9A16-6CE8FF5A8978}"/>
                  </a:ext>
                </a:extLst>
              </p14:cNvPr>
              <p14:cNvContentPartPr/>
              <p14:nvPr/>
            </p14:nvContentPartPr>
            <p14:xfrm>
              <a:off x="33480" y="2730960"/>
              <a:ext cx="9799920" cy="3205080"/>
            </p14:xfrm>
          </p:contentPart>
        </mc:Choice>
        <mc:Fallback xmlns="">
          <p:pic>
            <p:nvPicPr>
              <p:cNvPr id="3" name="Ink 2">
                <a:extLst>
                  <a:ext uri="{FF2B5EF4-FFF2-40B4-BE49-F238E27FC236}">
                    <a16:creationId xmlns:a16="http://schemas.microsoft.com/office/drawing/2014/main" id="{3CC75103-D530-4114-9A16-6CE8FF5A8978}"/>
                  </a:ext>
                </a:extLst>
              </p:cNvPr>
              <p:cNvPicPr/>
              <p:nvPr/>
            </p:nvPicPr>
            <p:blipFill>
              <a:blip r:embed="rId5"/>
              <a:stretch>
                <a:fillRect/>
              </a:stretch>
            </p:blipFill>
            <p:spPr>
              <a:xfrm>
                <a:off x="24120" y="2721600"/>
                <a:ext cx="9818640" cy="3223800"/>
              </a:xfrm>
              <a:prstGeom prst="rect">
                <a:avLst/>
              </a:prstGeom>
            </p:spPr>
          </p:pic>
        </mc:Fallback>
      </mc:AlternateContent>
    </p:spTree>
    <p:extLst>
      <p:ext uri="{BB962C8B-B14F-4D97-AF65-F5344CB8AC3E}">
        <p14:creationId xmlns:p14="http://schemas.microsoft.com/office/powerpoint/2010/main" val="19665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Palettized Colors</a:t>
            </a:r>
          </a:p>
        </p:txBody>
      </p:sp>
      <p:sp>
        <p:nvSpPr>
          <p:cNvPr id="4" name="Text Placeholder 3"/>
          <p:cNvSpPr>
            <a:spLocks noGrp="1"/>
          </p:cNvSpPr>
          <p:nvPr>
            <p:ph type="body" sz="quarter" idx="12"/>
          </p:nvPr>
        </p:nvSpPr>
        <p:spPr>
          <a:xfrm>
            <a:off x="443378" y="1375843"/>
            <a:ext cx="5350450" cy="4826000"/>
          </a:xfrm>
        </p:spPr>
        <p:txBody>
          <a:bodyPr/>
          <a:lstStyle/>
          <a:p>
            <a:r>
              <a:rPr lang="en-US" sz="2400" dirty="0"/>
              <a:t>Lab 7.2 will use palette to draw colors</a:t>
            </a:r>
          </a:p>
          <a:p>
            <a:r>
              <a:rPr lang="en-US" sz="2400" dirty="0"/>
              <a:t>Palette is just look-up-table for each color</a:t>
            </a:r>
          </a:p>
          <a:p>
            <a:r>
              <a:rPr lang="en-US" sz="2400" dirty="0"/>
              <a:t>Normally each pixel requires 12-bits (4 red, 4 green, 4 blue)</a:t>
            </a:r>
          </a:p>
          <a:p>
            <a:r>
              <a:rPr lang="en-US" sz="2400" dirty="0"/>
              <a:t>Palette maps smaller index (e.g. 4-bit number) to 12-bit color</a:t>
            </a:r>
          </a:p>
          <a:p>
            <a:r>
              <a:rPr lang="en-US" sz="2400" dirty="0"/>
              <a:t>Many tools available online to generate palette (finds closest colors, quantizes colors, generates a table)</a:t>
            </a:r>
          </a:p>
          <a:p>
            <a:r>
              <a:rPr lang="en-US" sz="2400" dirty="0"/>
              <a:t>Can use for animation as well (palette cycling)</a:t>
            </a:r>
            <a:endParaRPr lang="en-US" sz="20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2920" y="1362075"/>
            <a:ext cx="3657600" cy="2931508"/>
          </a:xfrm>
          <a:prstGeom prst="rect">
            <a:avLst/>
          </a:prstGeom>
        </p:spPr>
      </p:pic>
      <p:graphicFrame>
        <p:nvGraphicFramePr>
          <p:cNvPr id="9" name="Content Placeholder 3"/>
          <p:cNvGraphicFramePr>
            <a:graphicFrameLocks/>
          </p:cNvGraphicFramePr>
          <p:nvPr/>
        </p:nvGraphicFramePr>
        <p:xfrm>
          <a:off x="6860748" y="4497417"/>
          <a:ext cx="2283252" cy="2316480"/>
        </p:xfrm>
        <a:graphic>
          <a:graphicData uri="http://schemas.openxmlformats.org/drawingml/2006/table">
            <a:tbl>
              <a:tblPr>
                <a:tableStyleId>{8EC20E35-A176-4012-BC5E-935CFFF8708E}</a:tableStyleId>
              </a:tblPr>
              <a:tblGrid>
                <a:gridCol w="570813">
                  <a:extLst>
                    <a:ext uri="{9D8B030D-6E8A-4147-A177-3AD203B41FA5}">
                      <a16:colId xmlns:a16="http://schemas.microsoft.com/office/drawing/2014/main" val="20000"/>
                    </a:ext>
                  </a:extLst>
                </a:gridCol>
                <a:gridCol w="570813">
                  <a:extLst>
                    <a:ext uri="{9D8B030D-6E8A-4147-A177-3AD203B41FA5}">
                      <a16:colId xmlns:a16="http://schemas.microsoft.com/office/drawing/2014/main" val="20001"/>
                    </a:ext>
                  </a:extLst>
                </a:gridCol>
                <a:gridCol w="570813">
                  <a:extLst>
                    <a:ext uri="{9D8B030D-6E8A-4147-A177-3AD203B41FA5}">
                      <a16:colId xmlns:a16="http://schemas.microsoft.com/office/drawing/2014/main" val="20002"/>
                    </a:ext>
                  </a:extLst>
                </a:gridCol>
                <a:gridCol w="570813">
                  <a:extLst>
                    <a:ext uri="{9D8B030D-6E8A-4147-A177-3AD203B41FA5}">
                      <a16:colId xmlns:a16="http://schemas.microsoft.com/office/drawing/2014/main" val="20003"/>
                    </a:ext>
                  </a:extLst>
                </a:gridCol>
              </a:tblGrid>
              <a:tr h="571197">
                <a:tc>
                  <a:txBody>
                    <a:bodyPr/>
                    <a:lstStyle/>
                    <a:p>
                      <a:pPr algn="ctr"/>
                      <a:r>
                        <a:rPr lang="en-US" sz="3200" dirty="0">
                          <a:latin typeface="Droid Sans" panose="020B0606030804020204"/>
                        </a:rPr>
                        <a:t>0</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3200" dirty="0">
                          <a:latin typeface="Droid Sans" panose="020B0606030804020204"/>
                        </a:rPr>
                        <a:t>1</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tc>
                  <a:txBody>
                    <a:bodyPr/>
                    <a:lstStyle/>
                    <a:p>
                      <a:pPr algn="ctr"/>
                      <a:r>
                        <a:rPr lang="en-US" sz="3200" dirty="0">
                          <a:latin typeface="Droid Sans" panose="020B0606030804020204"/>
                        </a:rPr>
                        <a:t>1</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tc>
                  <a:txBody>
                    <a:bodyPr/>
                    <a:lstStyle/>
                    <a:p>
                      <a:pPr algn="ctr"/>
                      <a:r>
                        <a:rPr lang="en-US" sz="3200" dirty="0">
                          <a:latin typeface="Droid Sans" panose="020B0606030804020204"/>
                        </a:rPr>
                        <a:t>0</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495408">
                <a:tc>
                  <a:txBody>
                    <a:bodyPr/>
                    <a:lstStyle/>
                    <a:p>
                      <a:pPr algn="ctr"/>
                      <a:r>
                        <a:rPr lang="en-US" sz="3200" dirty="0">
                          <a:latin typeface="Droid Sans" panose="020B0606030804020204"/>
                        </a:rPr>
                        <a:t>1</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tc>
                  <a:txBody>
                    <a:bodyPr/>
                    <a:lstStyle/>
                    <a:p>
                      <a:pPr algn="ctr"/>
                      <a:r>
                        <a:rPr lang="en-US" sz="3200" dirty="0">
                          <a:latin typeface="Droid Sans" panose="020B0606030804020204"/>
                        </a:rPr>
                        <a:t>2</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2060"/>
                    </a:solidFill>
                  </a:tcPr>
                </a:tc>
                <a:tc>
                  <a:txBody>
                    <a:bodyPr/>
                    <a:lstStyle/>
                    <a:p>
                      <a:pPr algn="ctr"/>
                      <a:r>
                        <a:rPr lang="en-US" sz="3200" dirty="0">
                          <a:latin typeface="Droid Sans" panose="020B0606030804020204"/>
                        </a:rPr>
                        <a:t>2</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2060"/>
                    </a:solidFill>
                  </a:tcPr>
                </a:tc>
                <a:tc>
                  <a:txBody>
                    <a:bodyPr/>
                    <a:lstStyle/>
                    <a:p>
                      <a:pPr algn="ctr"/>
                      <a:r>
                        <a:rPr lang="en-US" sz="3200" dirty="0">
                          <a:latin typeface="Droid Sans" panose="020B0606030804020204"/>
                        </a:rPr>
                        <a:t>1</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r h="495408">
                <a:tc>
                  <a:txBody>
                    <a:bodyPr/>
                    <a:lstStyle/>
                    <a:p>
                      <a:pPr algn="ctr"/>
                      <a:r>
                        <a:rPr lang="en-US" sz="3200" dirty="0">
                          <a:latin typeface="Droid Sans" panose="020B0606030804020204"/>
                        </a:rPr>
                        <a:t>1</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tc>
                  <a:txBody>
                    <a:bodyPr/>
                    <a:lstStyle/>
                    <a:p>
                      <a:pPr algn="ctr"/>
                      <a:r>
                        <a:rPr lang="en-US" sz="3200" dirty="0">
                          <a:latin typeface="Droid Sans" panose="020B0606030804020204"/>
                        </a:rPr>
                        <a:t>2</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2060"/>
                    </a:solidFill>
                  </a:tcPr>
                </a:tc>
                <a:tc>
                  <a:txBody>
                    <a:bodyPr/>
                    <a:lstStyle/>
                    <a:p>
                      <a:pPr algn="ctr"/>
                      <a:r>
                        <a:rPr lang="en-US" sz="3200" dirty="0">
                          <a:latin typeface="Droid Sans" panose="020B0606030804020204"/>
                        </a:rPr>
                        <a:t>2</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2060"/>
                    </a:solidFill>
                  </a:tcPr>
                </a:tc>
                <a:tc>
                  <a:txBody>
                    <a:bodyPr/>
                    <a:lstStyle/>
                    <a:p>
                      <a:pPr algn="ctr"/>
                      <a:r>
                        <a:rPr lang="en-US" sz="3200" dirty="0">
                          <a:latin typeface="Droid Sans" panose="020B0606030804020204"/>
                        </a:rPr>
                        <a:t>1</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extLst>
                  <a:ext uri="{0D108BD9-81ED-4DB2-BD59-A6C34878D82A}">
                    <a16:rowId xmlns:a16="http://schemas.microsoft.com/office/drawing/2014/main" val="10002"/>
                  </a:ext>
                </a:extLst>
              </a:tr>
              <a:tr h="495408">
                <a:tc>
                  <a:txBody>
                    <a:bodyPr/>
                    <a:lstStyle/>
                    <a:p>
                      <a:pPr algn="ctr"/>
                      <a:r>
                        <a:rPr lang="en-US" sz="3200" dirty="0">
                          <a:latin typeface="Droid Sans" panose="020B0606030804020204"/>
                        </a:rPr>
                        <a:t>0</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3200" dirty="0">
                          <a:latin typeface="Droid Sans" panose="020B0606030804020204"/>
                        </a:rPr>
                        <a:t>1</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tc>
                  <a:txBody>
                    <a:bodyPr/>
                    <a:lstStyle/>
                    <a:p>
                      <a:pPr algn="ctr"/>
                      <a:r>
                        <a:rPr lang="en-US" sz="3200" dirty="0">
                          <a:latin typeface="Droid Sans" panose="020B0606030804020204"/>
                        </a:rPr>
                        <a:t>1</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tc>
                  <a:txBody>
                    <a:bodyPr/>
                    <a:lstStyle/>
                    <a:p>
                      <a:pPr algn="ctr"/>
                      <a:r>
                        <a:rPr lang="en-US" sz="3200" dirty="0">
                          <a:latin typeface="Droid Sans" panose="020B0606030804020204"/>
                        </a:rPr>
                        <a:t>0</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3881891" y="3915164"/>
              <a:ext cx="50160" cy="25200"/>
            </p14:xfrm>
          </p:contentPart>
        </mc:Choice>
        <mc:Fallback xmlns="">
          <p:pic>
            <p:nvPicPr>
              <p:cNvPr id="5" name="Ink 4"/>
              <p:cNvPicPr/>
              <p:nvPr/>
            </p:nvPicPr>
            <p:blipFill>
              <a:blip r:embed="rId5"/>
              <a:stretch>
                <a:fillRect/>
              </a:stretch>
            </p:blipFill>
            <p:spPr>
              <a:xfrm>
                <a:off x="3875756" y="3909044"/>
                <a:ext cx="61708" cy="36720"/>
              </a:xfrm>
              <a:prstGeom prst="rect">
                <a:avLst/>
              </a:prstGeom>
            </p:spPr>
          </p:pic>
        </mc:Fallback>
      </mc:AlternateContent>
    </p:spTree>
    <p:extLst>
      <p:ext uri="{BB962C8B-B14F-4D97-AF65-F5344CB8AC3E}">
        <p14:creationId xmlns:p14="http://schemas.microsoft.com/office/powerpoint/2010/main" val="1780263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Palettized Layout in RAM</a:t>
            </a:r>
          </a:p>
        </p:txBody>
      </p:sp>
      <p:sp>
        <p:nvSpPr>
          <p:cNvPr id="4" name="Text Placeholder 3"/>
          <p:cNvSpPr>
            <a:spLocks noGrp="1"/>
          </p:cNvSpPr>
          <p:nvPr>
            <p:ph type="body" sz="quarter" idx="12"/>
          </p:nvPr>
        </p:nvSpPr>
        <p:spPr>
          <a:xfrm>
            <a:off x="443377" y="1375843"/>
            <a:ext cx="9484393" cy="4826000"/>
          </a:xfrm>
        </p:spPr>
        <p:txBody>
          <a:bodyPr/>
          <a:lstStyle/>
          <a:p>
            <a:r>
              <a:rPr lang="en-US" sz="2400" dirty="0"/>
              <a:t>Colors are packed into palette 2 colors per word.</a:t>
            </a:r>
          </a:p>
          <a:p>
            <a:r>
              <a:rPr lang="en-US" sz="2400" dirty="0"/>
              <a:t>16 colors total, so 8 32-bit words of palette registers</a:t>
            </a:r>
          </a:p>
          <a:p>
            <a:r>
              <a:rPr lang="en-US" sz="2400" dirty="0"/>
              <a:t>Note the bit field locations for red/green/blue, same as control register from Week 1</a:t>
            </a:r>
            <a:endParaRPr lang="en-US" sz="2000" dirty="0"/>
          </a:p>
          <a:p>
            <a:pPr marL="0" indent="0">
              <a:buNone/>
            </a:pPr>
            <a:endParaRPr lang="en-US" sz="24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881891" y="3915164"/>
              <a:ext cx="50160" cy="25200"/>
            </p14:xfrm>
          </p:contentPart>
        </mc:Choice>
        <mc:Fallback xmlns="">
          <p:pic>
            <p:nvPicPr>
              <p:cNvPr id="5" name="Ink 4"/>
              <p:cNvPicPr/>
              <p:nvPr/>
            </p:nvPicPr>
            <p:blipFill>
              <a:blip r:embed="rId4"/>
              <a:stretch>
                <a:fillRect/>
              </a:stretch>
            </p:blipFill>
            <p:spPr>
              <a:xfrm>
                <a:off x="3875756" y="3909044"/>
                <a:ext cx="61708" cy="36720"/>
              </a:xfrm>
              <a:prstGeom prst="rect">
                <a:avLst/>
              </a:prstGeom>
            </p:spPr>
          </p:pic>
        </mc:Fallback>
      </mc:AlternateContent>
      <p:pic>
        <p:nvPicPr>
          <p:cNvPr id="6" name="Picture 5">
            <a:extLst>
              <a:ext uri="{FF2B5EF4-FFF2-40B4-BE49-F238E27FC236}">
                <a16:creationId xmlns:a16="http://schemas.microsoft.com/office/drawing/2014/main" id="{4EFEB31C-0C96-49C1-BD0D-93057D66152E}"/>
              </a:ext>
            </a:extLst>
          </p:cNvPr>
          <p:cNvPicPr>
            <a:picLocks noChangeAspect="1"/>
          </p:cNvPicPr>
          <p:nvPr/>
        </p:nvPicPr>
        <p:blipFill>
          <a:blip r:embed="rId5"/>
          <a:stretch>
            <a:fillRect/>
          </a:stretch>
        </p:blipFill>
        <p:spPr>
          <a:xfrm>
            <a:off x="0" y="3377262"/>
            <a:ext cx="10058400" cy="2389475"/>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A08CC72A-B33D-4369-A820-139F8294979D}"/>
                  </a:ext>
                </a:extLst>
              </p14:cNvPr>
              <p14:cNvContentPartPr/>
              <p14:nvPr/>
            </p14:nvContentPartPr>
            <p14:xfrm>
              <a:off x="3118680" y="4259160"/>
              <a:ext cx="5398200" cy="686520"/>
            </p14:xfrm>
          </p:contentPart>
        </mc:Choice>
        <mc:Fallback xmlns="">
          <p:pic>
            <p:nvPicPr>
              <p:cNvPr id="3" name="Ink 2">
                <a:extLst>
                  <a:ext uri="{FF2B5EF4-FFF2-40B4-BE49-F238E27FC236}">
                    <a16:creationId xmlns:a16="http://schemas.microsoft.com/office/drawing/2014/main" id="{A08CC72A-B33D-4369-A820-139F8294979D}"/>
                  </a:ext>
                </a:extLst>
              </p:cNvPr>
              <p:cNvPicPr/>
              <p:nvPr/>
            </p:nvPicPr>
            <p:blipFill>
              <a:blip r:embed="rId7"/>
              <a:stretch>
                <a:fillRect/>
              </a:stretch>
            </p:blipFill>
            <p:spPr>
              <a:xfrm>
                <a:off x="3109320" y="4249800"/>
                <a:ext cx="5416920" cy="705240"/>
              </a:xfrm>
              <a:prstGeom prst="rect">
                <a:avLst/>
              </a:prstGeom>
            </p:spPr>
          </p:pic>
        </mc:Fallback>
      </mc:AlternateContent>
    </p:spTree>
    <p:extLst>
      <p:ext uri="{BB962C8B-B14F-4D97-AF65-F5344CB8AC3E}">
        <p14:creationId xmlns:p14="http://schemas.microsoft.com/office/powerpoint/2010/main" val="3522231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Palette Loading Code</a:t>
            </a:r>
          </a:p>
        </p:txBody>
      </p:sp>
      <p:sp>
        <p:nvSpPr>
          <p:cNvPr id="4" name="Text Placeholder 3"/>
          <p:cNvSpPr>
            <a:spLocks noGrp="1"/>
          </p:cNvSpPr>
          <p:nvPr>
            <p:ph type="body" sz="quarter" idx="12"/>
          </p:nvPr>
        </p:nvSpPr>
        <p:spPr>
          <a:xfrm>
            <a:off x="443377" y="1375843"/>
            <a:ext cx="9484393" cy="4826000"/>
          </a:xfrm>
        </p:spPr>
        <p:txBody>
          <a:bodyPr/>
          <a:lstStyle/>
          <a:p>
            <a:r>
              <a:rPr lang="en-US" sz="2400" dirty="0"/>
              <a:t>You need to write some code to fill in the palette registers:</a:t>
            </a:r>
          </a:p>
          <a:p>
            <a:endParaRPr lang="en-US" sz="2400" dirty="0"/>
          </a:p>
          <a:p>
            <a:endParaRPr lang="en-US" sz="2400" dirty="0"/>
          </a:p>
          <a:p>
            <a:endParaRPr lang="en-US" sz="2400" dirty="0"/>
          </a:p>
          <a:p>
            <a:r>
              <a:rPr lang="en-US" sz="2400" dirty="0"/>
              <a:t>May have to modify the struct associated with the module:</a:t>
            </a:r>
          </a:p>
          <a:p>
            <a:endParaRPr lang="en-US" sz="24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881891" y="3915164"/>
              <a:ext cx="50160" cy="25200"/>
            </p14:xfrm>
          </p:contentPart>
        </mc:Choice>
        <mc:Fallback xmlns="">
          <p:pic>
            <p:nvPicPr>
              <p:cNvPr id="5" name="Ink 4"/>
              <p:cNvPicPr/>
              <p:nvPr/>
            </p:nvPicPr>
            <p:blipFill>
              <a:blip r:embed="rId4"/>
              <a:stretch>
                <a:fillRect/>
              </a:stretch>
            </p:blipFill>
            <p:spPr>
              <a:xfrm>
                <a:off x="3875756" y="3909044"/>
                <a:ext cx="61708" cy="36720"/>
              </a:xfrm>
              <a:prstGeom prst="rect">
                <a:avLst/>
              </a:prstGeom>
            </p:spPr>
          </p:pic>
        </mc:Fallback>
      </mc:AlternateContent>
      <p:sp>
        <p:nvSpPr>
          <p:cNvPr id="15" name="TextBox 14">
            <a:extLst>
              <a:ext uri="{FF2B5EF4-FFF2-40B4-BE49-F238E27FC236}">
                <a16:creationId xmlns:a16="http://schemas.microsoft.com/office/drawing/2014/main" id="{E49DA9BA-A5D7-4053-975C-93FDE054A1E8}"/>
              </a:ext>
            </a:extLst>
          </p:cNvPr>
          <p:cNvSpPr txBox="1"/>
          <p:nvPr/>
        </p:nvSpPr>
        <p:spPr>
          <a:xfrm>
            <a:off x="1032198" y="1694095"/>
            <a:ext cx="7994004" cy="1015663"/>
          </a:xfrm>
          <a:prstGeom prst="rect">
            <a:avLst/>
          </a:prstGeom>
          <a:noFill/>
        </p:spPr>
        <p:txBody>
          <a:bodyPr wrap="square">
            <a:spAutoFit/>
          </a:bodyPr>
          <a:lstStyle/>
          <a:p>
            <a:endParaRPr lang="en-US" sz="2000" dirty="0">
              <a:solidFill>
                <a:srgbClr val="000000"/>
              </a:solidFill>
              <a:highlight>
                <a:srgbClr val="FFFFFF"/>
              </a:highlight>
            </a:endParaRPr>
          </a:p>
          <a:p>
            <a:r>
              <a:rPr lang="en-US" sz="2000" dirty="0">
                <a:solidFill>
                  <a:srgbClr val="8000FF"/>
                </a:solidFill>
                <a:highlight>
                  <a:srgbClr val="FFFFFF"/>
                </a:highlight>
              </a:rPr>
              <a:t>void</a:t>
            </a:r>
            <a:r>
              <a:rPr lang="en-US" sz="2000" dirty="0">
                <a:solidFill>
                  <a:srgbClr val="000000"/>
                </a:solidFill>
                <a:highlight>
                  <a:srgbClr val="FFFFFF"/>
                </a:highlight>
              </a:rPr>
              <a:t> </a:t>
            </a:r>
            <a:r>
              <a:rPr lang="en-US" sz="2000" dirty="0" err="1">
                <a:solidFill>
                  <a:srgbClr val="000000"/>
                </a:solidFill>
                <a:highlight>
                  <a:srgbClr val="FFFFFF"/>
                </a:highlight>
              </a:rPr>
              <a:t>setColorPalette</a:t>
            </a:r>
            <a:r>
              <a:rPr lang="en-US" sz="2000" dirty="0">
                <a:solidFill>
                  <a:srgbClr val="000000"/>
                </a:solidFill>
                <a:highlight>
                  <a:srgbClr val="FFFFFF"/>
                </a:highlight>
              </a:rPr>
              <a:t> </a:t>
            </a:r>
            <a:r>
              <a:rPr lang="en-US" sz="2000" b="1" dirty="0">
                <a:solidFill>
                  <a:srgbClr val="000080"/>
                </a:solidFill>
                <a:highlight>
                  <a:srgbClr val="FFFFFF"/>
                </a:highlight>
              </a:rPr>
              <a:t>(</a:t>
            </a:r>
            <a:r>
              <a:rPr lang="en-US" sz="2000" b="0" dirty="0">
                <a:solidFill>
                  <a:srgbClr val="000000"/>
                </a:solidFill>
                <a:highlight>
                  <a:srgbClr val="FFFFFF"/>
                </a:highlight>
              </a:rPr>
              <a:t>alt_u8 color</a:t>
            </a:r>
            <a:r>
              <a:rPr lang="en-US" sz="2000" b="1" dirty="0">
                <a:solidFill>
                  <a:srgbClr val="000080"/>
                </a:solidFill>
                <a:highlight>
                  <a:srgbClr val="FFFFFF"/>
                </a:highlight>
              </a:rPr>
              <a:t>,</a:t>
            </a:r>
            <a:r>
              <a:rPr lang="en-US" sz="2000" b="0" dirty="0">
                <a:solidFill>
                  <a:srgbClr val="000000"/>
                </a:solidFill>
                <a:highlight>
                  <a:srgbClr val="FFFFFF"/>
                </a:highlight>
              </a:rPr>
              <a:t> alt_u8 red</a:t>
            </a:r>
            <a:r>
              <a:rPr lang="en-US" sz="2000" b="1" dirty="0">
                <a:solidFill>
                  <a:srgbClr val="000080"/>
                </a:solidFill>
                <a:highlight>
                  <a:srgbClr val="FFFFFF"/>
                </a:highlight>
              </a:rPr>
              <a:t>,</a:t>
            </a:r>
            <a:r>
              <a:rPr lang="en-US" sz="2000" b="0" dirty="0">
                <a:solidFill>
                  <a:srgbClr val="000000"/>
                </a:solidFill>
                <a:highlight>
                  <a:srgbClr val="FFFFFF"/>
                </a:highlight>
              </a:rPr>
              <a:t> alt_u8 green</a:t>
            </a:r>
            <a:r>
              <a:rPr lang="en-US" sz="2000" b="1" dirty="0">
                <a:solidFill>
                  <a:srgbClr val="000080"/>
                </a:solidFill>
                <a:highlight>
                  <a:srgbClr val="FFFFFF"/>
                </a:highlight>
              </a:rPr>
              <a:t>,</a:t>
            </a:r>
            <a:r>
              <a:rPr lang="en-US" sz="2000" b="0" dirty="0">
                <a:solidFill>
                  <a:srgbClr val="000000"/>
                </a:solidFill>
                <a:highlight>
                  <a:srgbClr val="FFFFFF"/>
                </a:highlight>
              </a:rPr>
              <a:t> alt_u8 blue</a:t>
            </a:r>
            <a:r>
              <a:rPr lang="en-US" sz="2000" b="1" dirty="0">
                <a:solidFill>
                  <a:srgbClr val="000080"/>
                </a:solidFill>
                <a:highlight>
                  <a:srgbClr val="FFFFFF"/>
                </a:highlight>
              </a:rPr>
              <a:t>)</a:t>
            </a:r>
            <a:endParaRPr lang="en-US" sz="2000" b="0" dirty="0">
              <a:solidFill>
                <a:srgbClr val="000000"/>
              </a:solidFill>
              <a:highlight>
                <a:srgbClr val="FFFFFF"/>
              </a:highlight>
            </a:endParaRPr>
          </a:p>
          <a:p>
            <a:r>
              <a:rPr lang="en-US" sz="2000" b="1" dirty="0">
                <a:solidFill>
                  <a:srgbClr val="000080"/>
                </a:solidFill>
                <a:highlight>
                  <a:srgbClr val="FFFFFF"/>
                </a:highlight>
              </a:rPr>
              <a:t>{</a:t>
            </a:r>
            <a:endParaRPr lang="en-US" dirty="0"/>
          </a:p>
        </p:txBody>
      </p:sp>
      <p:sp>
        <p:nvSpPr>
          <p:cNvPr id="16" name="TextBox 15">
            <a:extLst>
              <a:ext uri="{FF2B5EF4-FFF2-40B4-BE49-F238E27FC236}">
                <a16:creationId xmlns:a16="http://schemas.microsoft.com/office/drawing/2014/main" id="{E78DCEB4-42E7-4964-9715-E5EE19CB6B21}"/>
              </a:ext>
            </a:extLst>
          </p:cNvPr>
          <p:cNvSpPr txBox="1"/>
          <p:nvPr/>
        </p:nvSpPr>
        <p:spPr>
          <a:xfrm>
            <a:off x="832757" y="3583866"/>
            <a:ext cx="8392886" cy="1015663"/>
          </a:xfrm>
          <a:prstGeom prst="rect">
            <a:avLst/>
          </a:prstGeom>
          <a:noFill/>
        </p:spPr>
        <p:txBody>
          <a:bodyPr wrap="square">
            <a:spAutoFit/>
          </a:bodyPr>
          <a:lstStyle/>
          <a:p>
            <a:r>
              <a:rPr lang="en-US" sz="2000" dirty="0">
                <a:solidFill>
                  <a:srgbClr val="8000FF"/>
                </a:solidFill>
                <a:highlight>
                  <a:srgbClr val="FFFFFF"/>
                </a:highlight>
              </a:rPr>
              <a:t>struct</a:t>
            </a:r>
            <a:r>
              <a:rPr lang="en-US" sz="2000" dirty="0">
                <a:solidFill>
                  <a:srgbClr val="000000"/>
                </a:solidFill>
                <a:highlight>
                  <a:srgbClr val="FFFFFF"/>
                </a:highlight>
              </a:rPr>
              <a:t> TEXT_VGA_STRUCT </a:t>
            </a:r>
            <a:r>
              <a:rPr lang="en-US" sz="2000" b="1" dirty="0">
                <a:solidFill>
                  <a:srgbClr val="000080"/>
                </a:solidFill>
                <a:highlight>
                  <a:srgbClr val="FFFFFF"/>
                </a:highlight>
              </a:rPr>
              <a:t>{</a:t>
            </a:r>
            <a:endParaRPr lang="en-US" sz="2000" b="0" dirty="0">
              <a:solidFill>
                <a:srgbClr val="000000"/>
              </a:solidFill>
              <a:highlight>
                <a:srgbClr val="FFFFFF"/>
              </a:highlight>
            </a:endParaRPr>
          </a:p>
          <a:p>
            <a:r>
              <a:rPr lang="en-US" sz="2000" b="0" dirty="0">
                <a:solidFill>
                  <a:srgbClr val="000000"/>
                </a:solidFill>
                <a:highlight>
                  <a:srgbClr val="FFFFFF"/>
                </a:highlight>
              </a:rPr>
              <a:t>	alt_u8			VRAM </a:t>
            </a:r>
            <a:r>
              <a:rPr lang="en-US" sz="2000" b="1" dirty="0">
                <a:solidFill>
                  <a:srgbClr val="000080"/>
                </a:solidFill>
                <a:highlight>
                  <a:srgbClr val="FFFFFF"/>
                </a:highlight>
              </a:rPr>
              <a:t>[</a:t>
            </a:r>
            <a:r>
              <a:rPr lang="en-US" sz="2000" b="0" dirty="0">
                <a:solidFill>
                  <a:srgbClr val="000000"/>
                </a:solidFill>
                <a:highlight>
                  <a:srgbClr val="FFFFFF"/>
                </a:highlight>
              </a:rPr>
              <a:t>ROWS</a:t>
            </a:r>
            <a:r>
              <a:rPr lang="en-US" sz="2000" b="1" dirty="0">
                <a:solidFill>
                  <a:srgbClr val="000080"/>
                </a:solidFill>
                <a:highlight>
                  <a:srgbClr val="FFFFFF"/>
                </a:highlight>
              </a:rPr>
              <a:t>*</a:t>
            </a:r>
            <a:r>
              <a:rPr lang="en-US" sz="2000" b="0" dirty="0">
                <a:solidFill>
                  <a:srgbClr val="000000"/>
                </a:solidFill>
                <a:highlight>
                  <a:srgbClr val="FFFFFF"/>
                </a:highlight>
              </a:rPr>
              <a:t>COLUMNS</a:t>
            </a:r>
            <a:r>
              <a:rPr lang="en-US" sz="2000" b="1" dirty="0">
                <a:solidFill>
                  <a:srgbClr val="000080"/>
                </a:solidFill>
                <a:highlight>
                  <a:srgbClr val="FFFFFF"/>
                </a:highlight>
              </a:rPr>
              <a:t>*</a:t>
            </a:r>
            <a:r>
              <a:rPr lang="en-US" sz="2000" b="0" dirty="0">
                <a:solidFill>
                  <a:srgbClr val="FF8000"/>
                </a:solidFill>
                <a:highlight>
                  <a:srgbClr val="FFFFFF"/>
                </a:highlight>
              </a:rPr>
              <a:t>2</a:t>
            </a:r>
            <a:r>
              <a:rPr lang="en-US" sz="2000" b="1" dirty="0">
                <a:solidFill>
                  <a:srgbClr val="000080"/>
                </a:solidFill>
                <a:highlight>
                  <a:srgbClr val="FFFFFF"/>
                </a:highlight>
              </a:rPr>
              <a:t>];</a:t>
            </a:r>
            <a:r>
              <a:rPr lang="en-US" sz="2000" b="0" dirty="0">
                <a:solidFill>
                  <a:srgbClr val="000000"/>
                </a:solidFill>
                <a:highlight>
                  <a:srgbClr val="FFFFFF"/>
                </a:highlight>
              </a:rPr>
              <a:t> 									 	</a:t>
            </a:r>
            <a:r>
              <a:rPr lang="en-US" sz="2000" b="0" dirty="0">
                <a:solidFill>
                  <a:srgbClr val="008000"/>
                </a:solidFill>
                <a:highlight>
                  <a:srgbClr val="FFFFFF"/>
                </a:highlight>
              </a:rPr>
              <a:t>//Week 2 - extended VRAM</a:t>
            </a:r>
            <a:endParaRPr lang="en-US" dirty="0"/>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D5E8348E-609D-4C82-B7C8-D458456232A9}"/>
                  </a:ext>
                </a:extLst>
              </p14:cNvPr>
              <p14:cNvContentPartPr/>
              <p14:nvPr/>
            </p14:nvContentPartPr>
            <p14:xfrm>
              <a:off x="671760" y="4297320"/>
              <a:ext cx="5766840" cy="1476000"/>
            </p14:xfrm>
          </p:contentPart>
        </mc:Choice>
        <mc:Fallback xmlns="">
          <p:pic>
            <p:nvPicPr>
              <p:cNvPr id="3" name="Ink 2">
                <a:extLst>
                  <a:ext uri="{FF2B5EF4-FFF2-40B4-BE49-F238E27FC236}">
                    <a16:creationId xmlns:a16="http://schemas.microsoft.com/office/drawing/2014/main" id="{D5E8348E-609D-4C82-B7C8-D458456232A9}"/>
                  </a:ext>
                </a:extLst>
              </p:cNvPr>
              <p:cNvPicPr/>
              <p:nvPr/>
            </p:nvPicPr>
            <p:blipFill>
              <a:blip r:embed="rId6"/>
              <a:stretch>
                <a:fillRect/>
              </a:stretch>
            </p:blipFill>
            <p:spPr>
              <a:xfrm>
                <a:off x="662400" y="4287960"/>
                <a:ext cx="5785560" cy="1494720"/>
              </a:xfrm>
              <a:prstGeom prst="rect">
                <a:avLst/>
              </a:prstGeom>
            </p:spPr>
          </p:pic>
        </mc:Fallback>
      </mc:AlternateContent>
    </p:spTree>
    <p:extLst>
      <p:ext uri="{BB962C8B-B14F-4D97-AF65-F5344CB8AC3E}">
        <p14:creationId xmlns:p14="http://schemas.microsoft.com/office/powerpoint/2010/main" val="2905816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altLang="en-US" dirty="0"/>
              <a:t>Final Project Proposal</a:t>
            </a:r>
            <a:endParaRPr lang="en-US" dirty="0"/>
          </a:p>
        </p:txBody>
      </p:sp>
      <p:sp>
        <p:nvSpPr>
          <p:cNvPr id="4" name="Text Placeholder 3"/>
          <p:cNvSpPr>
            <a:spLocks noGrp="1"/>
          </p:cNvSpPr>
          <p:nvPr>
            <p:ph type="body" sz="quarter" idx="12"/>
          </p:nvPr>
        </p:nvSpPr>
        <p:spPr>
          <a:xfrm>
            <a:off x="443378" y="1375843"/>
            <a:ext cx="9245600" cy="4826000"/>
          </a:xfrm>
        </p:spPr>
        <p:txBody>
          <a:bodyPr/>
          <a:lstStyle/>
          <a:p>
            <a:r>
              <a:rPr lang="en-US" altLang="en-US" sz="2400" dirty="0"/>
              <a:t>During week after Experiment 7.2 turn in final project proposal</a:t>
            </a:r>
          </a:p>
          <a:p>
            <a:pPr lvl="1"/>
            <a:r>
              <a:rPr lang="en-US" altLang="en-US" sz="2400" dirty="0"/>
              <a:t>Turn in via Compass just as with lab report</a:t>
            </a:r>
          </a:p>
          <a:p>
            <a:pPr lvl="1"/>
            <a:r>
              <a:rPr lang="en-US" altLang="en-US" sz="2400" dirty="0"/>
              <a:t>See template document on webpage under Final Project</a:t>
            </a:r>
          </a:p>
          <a:p>
            <a:r>
              <a:rPr lang="en-US" altLang="en-US" sz="2400" dirty="0"/>
              <a:t>TAs will grade your proposal (10 points) and give you feedback</a:t>
            </a:r>
          </a:p>
          <a:p>
            <a:pPr lvl="1"/>
            <a:r>
              <a:rPr lang="en-US" altLang="en-US" sz="2400" dirty="0"/>
              <a:t>Estimate difficulty points for assignment</a:t>
            </a:r>
          </a:p>
          <a:p>
            <a:pPr lvl="1"/>
            <a:r>
              <a:rPr lang="en-US" altLang="en-US" sz="2400" dirty="0"/>
              <a:t>Suggest additions or subtractions to features for demo</a:t>
            </a:r>
          </a:p>
          <a:p>
            <a:r>
              <a:rPr lang="en-US" altLang="en-US" sz="2400" dirty="0"/>
              <a:t>Required lab sessions during final project are mid-checkpoint and final demo (other lab sessions are optional; TA will be present)</a:t>
            </a:r>
          </a:p>
        </p:txBody>
      </p:sp>
    </p:spTree>
    <p:extLst>
      <p:ext uri="{BB962C8B-B14F-4D97-AF65-F5344CB8AC3E}">
        <p14:creationId xmlns:p14="http://schemas.microsoft.com/office/powerpoint/2010/main" val="275383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altLang="en-US" dirty="0"/>
              <a:t>Final Project Proposal</a:t>
            </a:r>
            <a:endParaRPr lang="en-US" dirty="0"/>
          </a:p>
        </p:txBody>
      </p:sp>
      <p:sp>
        <p:nvSpPr>
          <p:cNvPr id="4" name="Text Placeholder 3"/>
          <p:cNvSpPr>
            <a:spLocks noGrp="1"/>
          </p:cNvSpPr>
          <p:nvPr>
            <p:ph type="body" sz="quarter" idx="12"/>
          </p:nvPr>
        </p:nvSpPr>
        <p:spPr>
          <a:xfrm>
            <a:off x="443378" y="1375843"/>
            <a:ext cx="9245600" cy="4826000"/>
          </a:xfrm>
        </p:spPr>
        <p:txBody>
          <a:bodyPr/>
          <a:lstStyle/>
          <a:p>
            <a:r>
              <a:rPr lang="en-US" altLang="en-US" sz="2000" dirty="0"/>
              <a:t>Final project proposal point breakdown as follows:</a:t>
            </a:r>
          </a:p>
          <a:p>
            <a:endParaRPr lang="en-US" altLang="en-US" sz="2000" dirty="0"/>
          </a:p>
          <a:p>
            <a:endParaRPr lang="en-US" altLang="en-US" sz="2000" dirty="0"/>
          </a:p>
          <a:p>
            <a:endParaRPr lang="en-US" altLang="en-US" sz="2000" dirty="0"/>
          </a:p>
          <a:p>
            <a:endParaRPr lang="en-US" altLang="en-US" sz="2000" dirty="0"/>
          </a:p>
          <a:p>
            <a:endParaRPr lang="en-US" altLang="en-US" sz="2000" dirty="0"/>
          </a:p>
          <a:p>
            <a:endParaRPr lang="en-US" altLang="en-US" sz="2000" dirty="0"/>
          </a:p>
          <a:p>
            <a:r>
              <a:rPr lang="en-US" altLang="en-US" sz="2000" dirty="0"/>
              <a:t>Final project proposal should be about 1-2 pages long</a:t>
            </a:r>
          </a:p>
          <a:p>
            <a:r>
              <a:rPr lang="en-US" altLang="en-US" sz="2000" dirty="0"/>
              <a:t>As long as you spend time researching and thinking about final project, proposal should get full credit </a:t>
            </a:r>
          </a:p>
          <a:p>
            <a:r>
              <a:rPr lang="en-US" altLang="en-US" sz="2000" dirty="0"/>
              <a:t>In previous semesters, some students would not think about project early and write one-sentence proposals that were not thought out – leading to failed final projects!</a:t>
            </a:r>
          </a:p>
          <a:p>
            <a:r>
              <a:rPr lang="en-US" altLang="en-US" sz="2000" dirty="0"/>
              <a:t>Having the proposal worth significant points forces you to </a:t>
            </a:r>
            <a:r>
              <a:rPr lang="en-US" altLang="en-US" sz="2000" b="1" dirty="0"/>
              <a:t>get started on thinking about your project early!</a:t>
            </a:r>
          </a:p>
          <a:p>
            <a:endParaRPr lang="en-US" altLang="en-US" sz="2400" dirty="0"/>
          </a:p>
        </p:txBody>
      </p:sp>
      <p:graphicFrame>
        <p:nvGraphicFramePr>
          <p:cNvPr id="3" name="Table 2"/>
          <p:cNvGraphicFramePr>
            <a:graphicFrameLocks noGrp="1"/>
          </p:cNvGraphicFramePr>
          <p:nvPr/>
        </p:nvGraphicFramePr>
        <p:xfrm>
          <a:off x="2112580" y="1773776"/>
          <a:ext cx="5695320" cy="2017456"/>
        </p:xfrm>
        <a:graphic>
          <a:graphicData uri="http://schemas.openxmlformats.org/drawingml/2006/table">
            <a:tbl>
              <a:tblPr firstRow="1" firstCol="1" bandRow="1">
                <a:tableStyleId>{5C22544A-7EE6-4342-B048-85BDC9FD1C3A}</a:tableStyleId>
              </a:tblPr>
              <a:tblGrid>
                <a:gridCol w="3767673">
                  <a:extLst>
                    <a:ext uri="{9D8B030D-6E8A-4147-A177-3AD203B41FA5}">
                      <a16:colId xmlns:a16="http://schemas.microsoft.com/office/drawing/2014/main" val="20000"/>
                    </a:ext>
                  </a:extLst>
                </a:gridCol>
                <a:gridCol w="1927647">
                  <a:extLst>
                    <a:ext uri="{9D8B030D-6E8A-4147-A177-3AD203B41FA5}">
                      <a16:colId xmlns:a16="http://schemas.microsoft.com/office/drawing/2014/main" val="20001"/>
                    </a:ext>
                  </a:extLst>
                </a:gridCol>
              </a:tblGrid>
              <a:tr h="288208">
                <a:tc>
                  <a:txBody>
                    <a:bodyPr/>
                    <a:lstStyle/>
                    <a:p>
                      <a:pPr marL="0" marR="0">
                        <a:spcBef>
                          <a:spcPts val="0"/>
                        </a:spcBef>
                        <a:spcAft>
                          <a:spcPts val="0"/>
                        </a:spcAft>
                        <a:tabLst>
                          <a:tab pos="2971800" algn="ctr"/>
                          <a:tab pos="4338320" algn="l"/>
                        </a:tabLst>
                      </a:pPr>
                      <a:r>
                        <a:rPr lang="en-US" sz="1600" dirty="0">
                          <a:effectLst/>
                          <a:latin typeface="Droid Sans" panose="020B0606030804020204"/>
                        </a:rPr>
                        <a:t>Item</a:t>
                      </a:r>
                      <a:endParaRPr lang="en-US" sz="1600" dirty="0">
                        <a:effectLst/>
                        <a:latin typeface="Droid Sans" panose="020B0606030804020204"/>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tabLst>
                          <a:tab pos="2971800" algn="ctr"/>
                          <a:tab pos="4338320" algn="l"/>
                        </a:tabLst>
                      </a:pPr>
                      <a:r>
                        <a:rPr lang="en-US" sz="1600">
                          <a:effectLst/>
                          <a:latin typeface="Droid Sans" panose="020B0606030804020204"/>
                        </a:rPr>
                        <a:t>Points</a:t>
                      </a:r>
                      <a:endParaRPr lang="en-US" sz="1600">
                        <a:effectLst/>
                        <a:latin typeface="Droid Sans" panose="020B0606030804020204"/>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88208">
                <a:tc>
                  <a:txBody>
                    <a:bodyPr/>
                    <a:lstStyle/>
                    <a:p>
                      <a:pPr marL="0" marR="0">
                        <a:spcBef>
                          <a:spcPts val="0"/>
                        </a:spcBef>
                        <a:spcAft>
                          <a:spcPts val="0"/>
                        </a:spcAft>
                        <a:tabLst>
                          <a:tab pos="2971800" algn="ctr"/>
                          <a:tab pos="4338320" algn="l"/>
                        </a:tabLst>
                      </a:pPr>
                      <a:r>
                        <a:rPr lang="en-US" sz="1600" dirty="0">
                          <a:effectLst/>
                          <a:latin typeface="Droid Sans" panose="020B0606030804020204"/>
                        </a:rPr>
                        <a:t>Idea and Overview</a:t>
                      </a:r>
                      <a:endParaRPr lang="en-US" sz="1600" dirty="0">
                        <a:effectLst/>
                        <a:latin typeface="Droid Sans" panose="020B0606030804020204"/>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tabLst>
                          <a:tab pos="2971800" algn="ctr"/>
                          <a:tab pos="4338320" algn="l"/>
                        </a:tabLst>
                      </a:pPr>
                      <a:r>
                        <a:rPr lang="en-US" sz="1600">
                          <a:effectLst/>
                          <a:latin typeface="Droid Sans" panose="020B0606030804020204"/>
                        </a:rPr>
                        <a:t>2.0</a:t>
                      </a:r>
                      <a:endParaRPr lang="en-US" sz="1600">
                        <a:effectLst/>
                        <a:latin typeface="Droid Sans" panose="020B0606030804020204"/>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88208">
                <a:tc>
                  <a:txBody>
                    <a:bodyPr/>
                    <a:lstStyle/>
                    <a:p>
                      <a:pPr marL="0" marR="0">
                        <a:spcBef>
                          <a:spcPts val="0"/>
                        </a:spcBef>
                        <a:spcAft>
                          <a:spcPts val="0"/>
                        </a:spcAft>
                        <a:tabLst>
                          <a:tab pos="2971800" algn="ctr"/>
                          <a:tab pos="4338320" algn="l"/>
                        </a:tabLst>
                      </a:pPr>
                      <a:r>
                        <a:rPr lang="en-US" sz="1600">
                          <a:effectLst/>
                          <a:latin typeface="Droid Sans" panose="020B0606030804020204"/>
                        </a:rPr>
                        <a:t>Block Diagram</a:t>
                      </a:r>
                      <a:endParaRPr lang="en-US" sz="1600">
                        <a:effectLst/>
                        <a:latin typeface="Droid Sans" panose="020B0606030804020204"/>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tabLst>
                          <a:tab pos="2971800" algn="ctr"/>
                          <a:tab pos="4338320" algn="l"/>
                        </a:tabLst>
                      </a:pPr>
                      <a:r>
                        <a:rPr lang="en-US" sz="1600">
                          <a:effectLst/>
                          <a:latin typeface="Droid Sans" panose="020B0606030804020204"/>
                        </a:rPr>
                        <a:t>2.0</a:t>
                      </a:r>
                      <a:endParaRPr lang="en-US" sz="1600">
                        <a:effectLst/>
                        <a:latin typeface="Droid Sans" panose="020B0606030804020204"/>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88208">
                <a:tc>
                  <a:txBody>
                    <a:bodyPr/>
                    <a:lstStyle/>
                    <a:p>
                      <a:pPr marL="0" marR="0">
                        <a:spcBef>
                          <a:spcPts val="0"/>
                        </a:spcBef>
                        <a:spcAft>
                          <a:spcPts val="0"/>
                        </a:spcAft>
                        <a:tabLst>
                          <a:tab pos="2971800" algn="ctr"/>
                          <a:tab pos="4338320" algn="l"/>
                        </a:tabLst>
                      </a:pPr>
                      <a:r>
                        <a:rPr lang="en-US" sz="1600">
                          <a:effectLst/>
                          <a:latin typeface="Droid Sans" panose="020B0606030804020204"/>
                        </a:rPr>
                        <a:t>List of Features</a:t>
                      </a:r>
                      <a:endParaRPr lang="en-US" sz="1600">
                        <a:effectLst/>
                        <a:latin typeface="Droid Sans" panose="020B0606030804020204"/>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tabLst>
                          <a:tab pos="2971800" algn="ctr"/>
                          <a:tab pos="4338320" algn="l"/>
                        </a:tabLst>
                      </a:pPr>
                      <a:r>
                        <a:rPr lang="en-US" sz="1600" dirty="0">
                          <a:effectLst/>
                          <a:latin typeface="Droid Sans" panose="020B0606030804020204"/>
                        </a:rPr>
                        <a:t>2.0</a:t>
                      </a:r>
                      <a:endParaRPr lang="en-US" sz="1600" dirty="0">
                        <a:effectLst/>
                        <a:latin typeface="Droid Sans" panose="020B0606030804020204"/>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88208">
                <a:tc>
                  <a:txBody>
                    <a:bodyPr/>
                    <a:lstStyle/>
                    <a:p>
                      <a:pPr marL="0" marR="0">
                        <a:spcBef>
                          <a:spcPts val="0"/>
                        </a:spcBef>
                        <a:spcAft>
                          <a:spcPts val="0"/>
                        </a:spcAft>
                        <a:tabLst>
                          <a:tab pos="2971800" algn="ctr"/>
                          <a:tab pos="4338320" algn="l"/>
                        </a:tabLst>
                      </a:pPr>
                      <a:r>
                        <a:rPr lang="en-US" sz="1600">
                          <a:effectLst/>
                          <a:latin typeface="Droid Sans" panose="020B0606030804020204"/>
                        </a:rPr>
                        <a:t>Expected Difficulty and Justification</a:t>
                      </a:r>
                      <a:endParaRPr lang="en-US" sz="1600">
                        <a:effectLst/>
                        <a:latin typeface="Droid Sans" panose="020B0606030804020204"/>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tabLst>
                          <a:tab pos="2971800" algn="ctr"/>
                          <a:tab pos="4338320" algn="l"/>
                        </a:tabLst>
                      </a:pPr>
                      <a:r>
                        <a:rPr lang="en-US" sz="1600" dirty="0">
                          <a:effectLst/>
                          <a:latin typeface="Droid Sans" panose="020B0606030804020204"/>
                        </a:rPr>
                        <a:t>2.0</a:t>
                      </a:r>
                      <a:endParaRPr lang="en-US" sz="1600" dirty="0">
                        <a:effectLst/>
                        <a:latin typeface="Droid Sans" panose="020B0606030804020204"/>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88208">
                <a:tc>
                  <a:txBody>
                    <a:bodyPr/>
                    <a:lstStyle/>
                    <a:p>
                      <a:pPr marL="0" marR="0">
                        <a:spcBef>
                          <a:spcPts val="0"/>
                        </a:spcBef>
                        <a:spcAft>
                          <a:spcPts val="0"/>
                        </a:spcAft>
                        <a:tabLst>
                          <a:tab pos="2971800" algn="ctr"/>
                          <a:tab pos="4338320" algn="l"/>
                        </a:tabLst>
                      </a:pPr>
                      <a:r>
                        <a:rPr lang="en-US" sz="1600">
                          <a:effectLst/>
                          <a:latin typeface="Droid Sans" panose="020B0606030804020204"/>
                        </a:rPr>
                        <a:t>Proposed Timeline</a:t>
                      </a:r>
                      <a:endParaRPr lang="en-US" sz="1600">
                        <a:effectLst/>
                        <a:latin typeface="Droid Sans" panose="020B0606030804020204"/>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tabLst>
                          <a:tab pos="2971800" algn="ctr"/>
                          <a:tab pos="4338320" algn="l"/>
                        </a:tabLst>
                      </a:pPr>
                      <a:r>
                        <a:rPr lang="en-US" sz="1600">
                          <a:effectLst/>
                          <a:latin typeface="Droid Sans" panose="020B0606030804020204"/>
                        </a:rPr>
                        <a:t>2.0</a:t>
                      </a:r>
                      <a:endParaRPr lang="en-US" sz="1600">
                        <a:effectLst/>
                        <a:latin typeface="Droid Sans" panose="020B0606030804020204"/>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88208">
                <a:tc>
                  <a:txBody>
                    <a:bodyPr/>
                    <a:lstStyle/>
                    <a:p>
                      <a:pPr marL="0" marR="0">
                        <a:spcBef>
                          <a:spcPts val="0"/>
                        </a:spcBef>
                        <a:spcAft>
                          <a:spcPts val="0"/>
                        </a:spcAft>
                        <a:tabLst>
                          <a:tab pos="2971800" algn="ctr"/>
                          <a:tab pos="4338320" algn="l"/>
                        </a:tabLst>
                      </a:pPr>
                      <a:r>
                        <a:rPr lang="en-US" sz="1600" dirty="0">
                          <a:effectLst/>
                          <a:latin typeface="Droid Sans" panose="020B0606030804020204"/>
                        </a:rPr>
                        <a:t>Total</a:t>
                      </a:r>
                      <a:endParaRPr lang="en-US" sz="1600" dirty="0">
                        <a:effectLst/>
                        <a:latin typeface="Droid Sans" panose="020B0606030804020204"/>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tabLst>
                          <a:tab pos="2971800" algn="ctr"/>
                          <a:tab pos="4338320" algn="l"/>
                        </a:tabLst>
                      </a:pPr>
                      <a:r>
                        <a:rPr lang="en-US" sz="1600" dirty="0">
                          <a:effectLst/>
                          <a:latin typeface="Droid Sans" panose="020B0606030804020204"/>
                        </a:rPr>
                        <a:t>10.0</a:t>
                      </a:r>
                      <a:endParaRPr lang="en-US" sz="1600" dirty="0">
                        <a:effectLst/>
                        <a:latin typeface="Droid Sans" panose="020B0606030804020204"/>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66195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altLang="en-US" dirty="0"/>
              <a:t>Final Project Proposal – Overview</a:t>
            </a:r>
            <a:endParaRPr lang="en-US" dirty="0"/>
          </a:p>
        </p:txBody>
      </p:sp>
      <p:sp>
        <p:nvSpPr>
          <p:cNvPr id="4" name="Text Placeholder 3"/>
          <p:cNvSpPr>
            <a:spLocks noGrp="1"/>
          </p:cNvSpPr>
          <p:nvPr>
            <p:ph type="body" sz="quarter" idx="12"/>
          </p:nvPr>
        </p:nvSpPr>
        <p:spPr>
          <a:xfrm>
            <a:off x="443378" y="1375843"/>
            <a:ext cx="9245600" cy="4826000"/>
          </a:xfrm>
        </p:spPr>
        <p:txBody>
          <a:bodyPr/>
          <a:lstStyle/>
          <a:p>
            <a:r>
              <a:rPr lang="en-US" altLang="en-US" sz="2200" dirty="0"/>
              <a:t>Your overview should be in </a:t>
            </a:r>
            <a:r>
              <a:rPr lang="en-US" altLang="en-US" sz="2200" b="1" dirty="0"/>
              <a:t>abstract form </a:t>
            </a:r>
            <a:r>
              <a:rPr lang="en-US" altLang="en-US" sz="2200" dirty="0"/>
              <a:t>and consist of one or two paragraphs summarizing your project</a:t>
            </a:r>
          </a:p>
          <a:p>
            <a:r>
              <a:rPr lang="en-US" altLang="en-US" sz="2200" dirty="0"/>
              <a:t>Describe what the final design should do and how it should go about doing it</a:t>
            </a:r>
          </a:p>
          <a:p>
            <a:r>
              <a:rPr lang="en-US" altLang="en-US" sz="2200" dirty="0"/>
              <a:t>Should show some hours of technical research </a:t>
            </a:r>
          </a:p>
          <a:p>
            <a:r>
              <a:rPr lang="en-US" altLang="en-US" sz="2200" dirty="0"/>
              <a:t>It should describe key components/features the game should have and what the general design approach is</a:t>
            </a:r>
          </a:p>
          <a:p>
            <a:r>
              <a:rPr lang="en-US" altLang="en-US" sz="2200" dirty="0"/>
              <a:t>If you use a </a:t>
            </a:r>
            <a:r>
              <a:rPr lang="en-US" altLang="en-US" sz="2200" dirty="0" err="1"/>
              <a:t>SoC</a:t>
            </a:r>
            <a:r>
              <a:rPr lang="en-US" altLang="en-US" sz="2200" dirty="0"/>
              <a:t>, you should summarize which functions are software or hardware</a:t>
            </a:r>
          </a:p>
          <a:p>
            <a:r>
              <a:rPr lang="en-US" altLang="en-US" sz="2200" dirty="0"/>
              <a:t>If you plan on using existing code, you should cite where you are getting the code from and make sure you can get it</a:t>
            </a:r>
          </a:p>
          <a:p>
            <a:r>
              <a:rPr lang="en-US" altLang="en-US" sz="2200" dirty="0"/>
              <a:t>Describe how you are going to demo the design, especially if it is not obvious (e.g. if you are designing a CPU, how are you going to show that it works?)</a:t>
            </a:r>
          </a:p>
          <a:p>
            <a:endParaRPr lang="en-US" altLang="en-US" sz="2000" dirty="0"/>
          </a:p>
          <a:p>
            <a:endParaRPr lang="en-US" altLang="en-US" sz="1800" dirty="0"/>
          </a:p>
        </p:txBody>
      </p:sp>
    </p:spTree>
    <p:extLst>
      <p:ext uri="{BB962C8B-B14F-4D97-AF65-F5344CB8AC3E}">
        <p14:creationId xmlns:p14="http://schemas.microsoft.com/office/powerpoint/2010/main" val="1737575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altLang="en-US" dirty="0"/>
              <a:t>Final Project Proposal – Overview Example</a:t>
            </a:r>
            <a:endParaRPr lang="en-US" dirty="0"/>
          </a:p>
        </p:txBody>
      </p:sp>
      <p:sp>
        <p:nvSpPr>
          <p:cNvPr id="4" name="Text Placeholder 3"/>
          <p:cNvSpPr>
            <a:spLocks noGrp="1"/>
          </p:cNvSpPr>
          <p:nvPr>
            <p:ph type="body" sz="quarter" idx="12"/>
          </p:nvPr>
        </p:nvSpPr>
        <p:spPr>
          <a:xfrm>
            <a:off x="443378" y="1375843"/>
            <a:ext cx="9245600" cy="4826000"/>
          </a:xfrm>
        </p:spPr>
        <p:txBody>
          <a:bodyPr/>
          <a:lstStyle/>
          <a:p>
            <a:pPr marL="0" indent="0">
              <a:buNone/>
            </a:pPr>
            <a:r>
              <a:rPr lang="en-US" sz="2800" i="1" dirty="0"/>
              <a:t>We propose to design and implement an Apple </a:t>
            </a:r>
            <a:r>
              <a:rPr lang="en-US" sz="2800" i="1" dirty="0" err="1"/>
              <a:t>IIe</a:t>
            </a:r>
            <a:r>
              <a:rPr lang="en-US" sz="2800" i="1" dirty="0"/>
              <a:t> computer on the FPGA as a System-on-chip. Our </a:t>
            </a:r>
            <a:r>
              <a:rPr lang="en-US" sz="2800" i="1" dirty="0" err="1"/>
              <a:t>SoC</a:t>
            </a:r>
            <a:r>
              <a:rPr lang="en-US" sz="2800" i="1" dirty="0"/>
              <a:t> will be based around a SystemVerilog 6502 CPU core which is found here (link). Additionally, we will implement using SystemVerilog essential components such as the System Bus, RAM, Video Display, Keyboard, and Emulated Disk Drives. Our design will also include a NIOS II CPU for the purposes of interfacing with the USB keyboard as in lab 8 to emulate the Apple keyboard. Our goal is to demonstrate our </a:t>
            </a:r>
            <a:r>
              <a:rPr lang="en-US" sz="2800" i="1" dirty="0" err="1"/>
              <a:t>IIe</a:t>
            </a:r>
            <a:r>
              <a:rPr lang="en-US" sz="2800" i="1" dirty="0"/>
              <a:t> </a:t>
            </a:r>
            <a:r>
              <a:rPr lang="en-US" sz="2800" i="1" dirty="0" err="1"/>
              <a:t>SoC</a:t>
            </a:r>
            <a:r>
              <a:rPr lang="en-US" sz="2800" i="1" dirty="0"/>
              <a:t> using the USB keyboard and VGA monitor, running a copy of The Oregon Trail.</a:t>
            </a:r>
            <a:endParaRPr lang="en-US" sz="28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E516364-3C0F-4440-A79A-3B96BDE37566}"/>
                  </a:ext>
                </a:extLst>
              </p14:cNvPr>
              <p14:cNvContentPartPr/>
              <p14:nvPr/>
            </p14:nvContentPartPr>
            <p14:xfrm>
              <a:off x="9021240" y="4505040"/>
              <a:ext cx="669600" cy="285480"/>
            </p14:xfrm>
          </p:contentPart>
        </mc:Choice>
        <mc:Fallback xmlns="">
          <p:pic>
            <p:nvPicPr>
              <p:cNvPr id="3" name="Ink 2">
                <a:extLst>
                  <a:ext uri="{FF2B5EF4-FFF2-40B4-BE49-F238E27FC236}">
                    <a16:creationId xmlns:a16="http://schemas.microsoft.com/office/drawing/2014/main" id="{DE516364-3C0F-4440-A79A-3B96BDE37566}"/>
                  </a:ext>
                </a:extLst>
              </p:cNvPr>
              <p:cNvPicPr/>
              <p:nvPr/>
            </p:nvPicPr>
            <p:blipFill>
              <a:blip r:embed="rId4"/>
              <a:stretch>
                <a:fillRect/>
              </a:stretch>
            </p:blipFill>
            <p:spPr>
              <a:xfrm>
                <a:off x="9011880" y="4495680"/>
                <a:ext cx="688320" cy="304200"/>
              </a:xfrm>
              <a:prstGeom prst="rect">
                <a:avLst/>
              </a:prstGeom>
            </p:spPr>
          </p:pic>
        </mc:Fallback>
      </mc:AlternateContent>
    </p:spTree>
    <p:extLst>
      <p:ext uri="{BB962C8B-B14F-4D97-AF65-F5344CB8AC3E}">
        <p14:creationId xmlns:p14="http://schemas.microsoft.com/office/powerpoint/2010/main" val="4138568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Limitations of Simple Approach</a:t>
            </a:r>
          </a:p>
        </p:txBody>
      </p:sp>
      <p:sp>
        <p:nvSpPr>
          <p:cNvPr id="4" name="Text Placeholder 3"/>
          <p:cNvSpPr>
            <a:spLocks noGrp="1"/>
          </p:cNvSpPr>
          <p:nvPr>
            <p:ph type="body" sz="quarter" idx="12"/>
          </p:nvPr>
        </p:nvSpPr>
        <p:spPr>
          <a:xfrm>
            <a:off x="443378" y="1375843"/>
            <a:ext cx="9245600" cy="4826000"/>
          </a:xfrm>
        </p:spPr>
        <p:txBody>
          <a:bodyPr/>
          <a:lstStyle/>
          <a:p>
            <a:r>
              <a:rPr lang="en-US" sz="2800" dirty="0"/>
              <a:t>If we strictly draw based on H and V pixel positions, we can only draw boxes</a:t>
            </a:r>
          </a:p>
          <a:p>
            <a:r>
              <a:rPr lang="en-US" sz="2800" dirty="0"/>
              <a:t>What if we want to draw more sophisticated graphics (circles, fonts, spaceships, Mario?)</a:t>
            </a:r>
          </a:p>
          <a:p>
            <a:r>
              <a:rPr lang="en-US" sz="2800" dirty="0"/>
              <a:t>We do not want to instantiate logic which describes everything we would ever want to draw – want instead to make </a:t>
            </a:r>
            <a:r>
              <a:rPr lang="en-US" sz="2800" i="1" dirty="0"/>
              <a:t>generalized</a:t>
            </a:r>
            <a:r>
              <a:rPr lang="en-US" sz="2800" dirty="0"/>
              <a:t> hardware to draw whatever </a:t>
            </a:r>
            <a:r>
              <a:rPr lang="en-US" sz="2800" i="1" dirty="0"/>
              <a:t>software</a:t>
            </a:r>
            <a:r>
              <a:rPr lang="en-US" sz="2800" dirty="0"/>
              <a:t> can describe</a:t>
            </a:r>
          </a:p>
          <a:p>
            <a:r>
              <a:rPr lang="en-US" sz="2800" dirty="0"/>
              <a:t>In general, we want design to be </a:t>
            </a:r>
            <a:r>
              <a:rPr lang="en-US" sz="2800" i="1" dirty="0"/>
              <a:t>data driven</a:t>
            </a:r>
            <a:r>
              <a:rPr lang="en-US" sz="2800" dirty="0"/>
              <a:t> and not </a:t>
            </a:r>
            <a:r>
              <a:rPr lang="en-US" sz="2800" i="1" dirty="0"/>
              <a:t>logic driven</a:t>
            </a:r>
            <a:endParaRPr lang="en-US" sz="28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Tree>
    <p:extLst>
      <p:ext uri="{BB962C8B-B14F-4D97-AF65-F5344CB8AC3E}">
        <p14:creationId xmlns:p14="http://schemas.microsoft.com/office/powerpoint/2010/main" val="2592777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altLang="en-US" dirty="0"/>
              <a:t>Final Project Proposal – Block Diagram</a:t>
            </a:r>
            <a:endParaRPr lang="en-US" dirty="0"/>
          </a:p>
        </p:txBody>
      </p:sp>
      <p:sp>
        <p:nvSpPr>
          <p:cNvPr id="4" name="Text Placeholder 3"/>
          <p:cNvSpPr>
            <a:spLocks noGrp="1"/>
          </p:cNvSpPr>
          <p:nvPr>
            <p:ph type="body" sz="quarter" idx="12"/>
          </p:nvPr>
        </p:nvSpPr>
        <p:spPr>
          <a:xfrm>
            <a:off x="443378" y="1375843"/>
            <a:ext cx="9245600" cy="4826000"/>
          </a:xfrm>
        </p:spPr>
        <p:txBody>
          <a:bodyPr/>
          <a:lstStyle/>
          <a:p>
            <a:r>
              <a:rPr lang="en-US" altLang="en-US" sz="2800" dirty="0"/>
              <a:t>Your proposal should include a block diagram listing all the hardware modules you expect to need</a:t>
            </a:r>
          </a:p>
          <a:p>
            <a:r>
              <a:rPr lang="en-US" altLang="en-US" sz="2800" dirty="0"/>
              <a:t>Individual signals do not need to be shown, but you should show the dataflow </a:t>
            </a:r>
          </a:p>
          <a:p>
            <a:r>
              <a:rPr lang="en-US" altLang="en-US" sz="2800" dirty="0"/>
              <a:t>Dataflow diagram: which modules need to communicate with which other modules, and using what data?</a:t>
            </a:r>
          </a:p>
          <a:p>
            <a:pPr lvl="1"/>
            <a:r>
              <a:rPr lang="en-US" altLang="en-US" sz="2300" dirty="0"/>
              <a:t>If you have graphics, where are the graphic data (sprites) stored? </a:t>
            </a:r>
          </a:p>
          <a:p>
            <a:pPr lvl="1"/>
            <a:r>
              <a:rPr lang="en-US" altLang="en-US" sz="2300" dirty="0"/>
              <a:t>What module takes the sprite data, how does it take in commands?</a:t>
            </a:r>
          </a:p>
          <a:p>
            <a:pPr lvl="1"/>
            <a:r>
              <a:rPr lang="en-US" altLang="en-US" sz="2300" dirty="0"/>
              <a:t>What are the various busses that your CPU design will need?</a:t>
            </a:r>
          </a:p>
          <a:p>
            <a:pPr lvl="1"/>
            <a:r>
              <a:rPr lang="en-US" altLang="en-US" sz="2300" dirty="0"/>
              <a:t>How does the hardware communicate with the software?</a:t>
            </a:r>
          </a:p>
          <a:p>
            <a:endParaRPr lang="en-US" altLang="en-US" sz="2800" dirty="0"/>
          </a:p>
          <a:p>
            <a:pPr marL="509412" lvl="1" indent="0">
              <a:buNone/>
            </a:pPr>
            <a:endParaRPr lang="en-US" altLang="en-US" sz="23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FB6A94F-8033-42F5-8BC8-DC065AA762DA}"/>
                  </a:ext>
                </a:extLst>
              </p14:cNvPr>
              <p14:cNvContentPartPr/>
              <p14:nvPr/>
            </p14:nvContentPartPr>
            <p14:xfrm>
              <a:off x="8986320" y="542880"/>
              <a:ext cx="16200" cy="44640"/>
            </p14:xfrm>
          </p:contentPart>
        </mc:Choice>
        <mc:Fallback xmlns="">
          <p:pic>
            <p:nvPicPr>
              <p:cNvPr id="3" name="Ink 2">
                <a:extLst>
                  <a:ext uri="{FF2B5EF4-FFF2-40B4-BE49-F238E27FC236}">
                    <a16:creationId xmlns:a16="http://schemas.microsoft.com/office/drawing/2014/main" id="{9FB6A94F-8033-42F5-8BC8-DC065AA762DA}"/>
                  </a:ext>
                </a:extLst>
              </p:cNvPr>
              <p:cNvPicPr/>
              <p:nvPr/>
            </p:nvPicPr>
            <p:blipFill>
              <a:blip r:embed="rId4"/>
              <a:stretch>
                <a:fillRect/>
              </a:stretch>
            </p:blipFill>
            <p:spPr>
              <a:xfrm>
                <a:off x="8976960" y="533520"/>
                <a:ext cx="349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99003257-A5E0-4509-9CB8-299C9314BA45}"/>
                  </a:ext>
                </a:extLst>
              </p14:cNvPr>
              <p14:cNvContentPartPr/>
              <p14:nvPr/>
            </p14:nvContentPartPr>
            <p14:xfrm>
              <a:off x="7936560" y="5942880"/>
              <a:ext cx="77760" cy="22320"/>
            </p14:xfrm>
          </p:contentPart>
        </mc:Choice>
        <mc:Fallback xmlns="">
          <p:pic>
            <p:nvPicPr>
              <p:cNvPr id="5" name="Ink 4">
                <a:extLst>
                  <a:ext uri="{FF2B5EF4-FFF2-40B4-BE49-F238E27FC236}">
                    <a16:creationId xmlns:a16="http://schemas.microsoft.com/office/drawing/2014/main" id="{99003257-A5E0-4509-9CB8-299C9314BA45}"/>
                  </a:ext>
                </a:extLst>
              </p:cNvPr>
              <p:cNvPicPr/>
              <p:nvPr/>
            </p:nvPicPr>
            <p:blipFill>
              <a:blip r:embed="rId6"/>
              <a:stretch>
                <a:fillRect/>
              </a:stretch>
            </p:blipFill>
            <p:spPr>
              <a:xfrm>
                <a:off x="7927200" y="5933520"/>
                <a:ext cx="96480" cy="41040"/>
              </a:xfrm>
              <a:prstGeom prst="rect">
                <a:avLst/>
              </a:prstGeom>
            </p:spPr>
          </p:pic>
        </mc:Fallback>
      </mc:AlternateContent>
    </p:spTree>
    <p:extLst>
      <p:ext uri="{BB962C8B-B14F-4D97-AF65-F5344CB8AC3E}">
        <p14:creationId xmlns:p14="http://schemas.microsoft.com/office/powerpoint/2010/main" val="328876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altLang="en-US" dirty="0"/>
              <a:t>Final Project Proposal – List of Features</a:t>
            </a:r>
            <a:endParaRPr lang="en-US" dirty="0"/>
          </a:p>
        </p:txBody>
      </p:sp>
      <p:sp>
        <p:nvSpPr>
          <p:cNvPr id="4" name="Text Placeholder 3"/>
          <p:cNvSpPr>
            <a:spLocks noGrp="1"/>
          </p:cNvSpPr>
          <p:nvPr>
            <p:ph type="body" sz="quarter" idx="12"/>
          </p:nvPr>
        </p:nvSpPr>
        <p:spPr>
          <a:xfrm>
            <a:off x="443378" y="1375843"/>
            <a:ext cx="9245600" cy="4826000"/>
          </a:xfrm>
        </p:spPr>
        <p:txBody>
          <a:bodyPr/>
          <a:lstStyle/>
          <a:p>
            <a:r>
              <a:rPr lang="en-US" altLang="en-US" sz="2400" dirty="0"/>
              <a:t>List of features, split into two categories:</a:t>
            </a:r>
          </a:p>
          <a:p>
            <a:pPr lvl="1"/>
            <a:r>
              <a:rPr lang="en-US" sz="2400" dirty="0"/>
              <a:t>Baseline set of features for the project to be considered working</a:t>
            </a:r>
          </a:p>
          <a:p>
            <a:pPr lvl="1"/>
            <a:r>
              <a:rPr lang="en-US" sz="2400" dirty="0"/>
              <a:t>Additional features that may be implemented for extra difficulty</a:t>
            </a:r>
          </a:p>
          <a:p>
            <a:r>
              <a:rPr lang="en-US" altLang="en-US" sz="2400" dirty="0"/>
              <a:t>Elaborate on any features which are not self-explanatory – be as specific as possible</a:t>
            </a:r>
          </a:p>
          <a:p>
            <a:r>
              <a:rPr lang="en-US" altLang="en-US" sz="2400" dirty="0"/>
              <a:t>Also elaborate on how you will demo a feature if it is not obvious</a:t>
            </a:r>
          </a:p>
          <a:p>
            <a:r>
              <a:rPr lang="en-US" altLang="en-US" sz="2400" dirty="0"/>
              <a:t>For example, if you claim that you will have accurate ghost AI in Pac-Man, how will you demonstrate this to someone unfamiliar with the game?</a:t>
            </a:r>
          </a:p>
          <a:p>
            <a:r>
              <a:rPr lang="en-US" altLang="en-US" sz="2400" dirty="0"/>
              <a:t>This is primarily how we will evaluate the functionality of your final demo</a:t>
            </a:r>
          </a:p>
          <a:p>
            <a:endParaRPr lang="en-US" altLang="en-US" sz="2400" dirty="0"/>
          </a:p>
        </p:txBody>
      </p:sp>
    </p:spTree>
    <p:extLst>
      <p:ext uri="{BB962C8B-B14F-4D97-AF65-F5344CB8AC3E}">
        <p14:creationId xmlns:p14="http://schemas.microsoft.com/office/powerpoint/2010/main" val="31776376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altLang="en-US" dirty="0"/>
              <a:t>Final Project Proposal – Expected Difficulty</a:t>
            </a:r>
            <a:endParaRPr lang="en-US" dirty="0"/>
          </a:p>
        </p:txBody>
      </p:sp>
      <p:sp>
        <p:nvSpPr>
          <p:cNvPr id="4" name="Text Placeholder 3"/>
          <p:cNvSpPr>
            <a:spLocks noGrp="1"/>
          </p:cNvSpPr>
          <p:nvPr>
            <p:ph type="body" sz="quarter" idx="12"/>
          </p:nvPr>
        </p:nvSpPr>
        <p:spPr>
          <a:xfrm>
            <a:off x="443378" y="1375843"/>
            <a:ext cx="9245600" cy="4826000"/>
          </a:xfrm>
        </p:spPr>
        <p:txBody>
          <a:bodyPr/>
          <a:lstStyle/>
          <a:p>
            <a:r>
              <a:rPr lang="en-US" altLang="en-US" sz="1800" dirty="0"/>
              <a:t>Give an expected range of difficulty for your project (from 0 to 10)</a:t>
            </a:r>
          </a:p>
          <a:p>
            <a:r>
              <a:rPr lang="en-US" altLang="en-US" sz="1800" dirty="0"/>
              <a:t>Give justification for this range</a:t>
            </a:r>
          </a:p>
          <a:p>
            <a:r>
              <a:rPr lang="en-US" altLang="en-US" sz="1800" dirty="0"/>
              <a:t>This will use the same “scale” as the difficulty points awarded by your TA (also out of 10 points)</a:t>
            </a:r>
          </a:p>
          <a:p>
            <a:r>
              <a:rPr lang="en-US" altLang="en-US" sz="1800" dirty="0"/>
              <a:t>Some rough examples: </a:t>
            </a:r>
          </a:p>
          <a:p>
            <a:pPr lvl="1"/>
            <a:r>
              <a:rPr lang="en-US" altLang="en-US" sz="1800" dirty="0"/>
              <a:t>Basic snake (0 – very easy)</a:t>
            </a:r>
          </a:p>
          <a:p>
            <a:pPr lvl="1"/>
            <a:r>
              <a:rPr lang="en-US" altLang="en-US" sz="1800" dirty="0"/>
              <a:t>Basic breakout – static blocks, no power-ups, no animation (0 – very easy)</a:t>
            </a:r>
          </a:p>
          <a:p>
            <a:pPr lvl="1"/>
            <a:r>
              <a:rPr lang="en-US" altLang="en-US" sz="1800" dirty="0"/>
              <a:t>Full featured breakout – different levels, animation, power-ups (3 – medium easy)</a:t>
            </a:r>
          </a:p>
          <a:p>
            <a:pPr lvl="1"/>
            <a:r>
              <a:rPr lang="en-US" altLang="en-US" sz="1800" dirty="0"/>
              <a:t>Missile command – accurate gameplay, USB trackball/mouse (5 – medium) </a:t>
            </a:r>
          </a:p>
          <a:p>
            <a:pPr lvl="1"/>
            <a:r>
              <a:rPr lang="en-US" altLang="en-US" sz="1800" dirty="0"/>
              <a:t>Tetris – accurate gameplay, score keeping, </a:t>
            </a:r>
            <a:r>
              <a:rPr lang="en-US" altLang="en-US" sz="1800" dirty="0" err="1"/>
              <a:t>etc</a:t>
            </a:r>
            <a:r>
              <a:rPr lang="en-US" altLang="en-US" sz="1800" dirty="0"/>
              <a:t> (5 – medium)</a:t>
            </a:r>
          </a:p>
          <a:p>
            <a:pPr lvl="1"/>
            <a:r>
              <a:rPr lang="en-US" altLang="en-US" sz="1800" dirty="0"/>
              <a:t>Rhythm game – sound (PCM or MIDI), controller support, (7 – medium difficult)</a:t>
            </a:r>
          </a:p>
          <a:p>
            <a:pPr lvl="1"/>
            <a:r>
              <a:rPr lang="en-US" altLang="en-US" sz="1800" dirty="0"/>
              <a:t>Apple </a:t>
            </a:r>
            <a:r>
              <a:rPr lang="en-US" altLang="en-US" sz="1800" dirty="0" err="1"/>
              <a:t>IIe</a:t>
            </a:r>
            <a:r>
              <a:rPr lang="en-US" altLang="en-US" sz="1800" dirty="0"/>
              <a:t> computer running graphical games (10 – very difficult)</a:t>
            </a:r>
          </a:p>
          <a:p>
            <a:pPr lvl="1"/>
            <a:r>
              <a:rPr lang="en-US" altLang="en-US" sz="1800" dirty="0"/>
              <a:t>Classic Macintosh computer running OS (10 – very difficult)</a:t>
            </a:r>
          </a:p>
          <a:p>
            <a:pPr lvl="1"/>
            <a:r>
              <a:rPr lang="en-US" altLang="en-US" sz="1800" dirty="0"/>
              <a:t>Full </a:t>
            </a:r>
            <a:r>
              <a:rPr lang="en-US" altLang="en-US" sz="1800" dirty="0" err="1"/>
              <a:t>Arkanoid</a:t>
            </a:r>
            <a:r>
              <a:rPr lang="en-US" altLang="en-US" sz="1800" dirty="0"/>
              <a:t> (Breakout) arcade hardware emulation (10 – very difficult)</a:t>
            </a:r>
          </a:p>
          <a:p>
            <a:r>
              <a:rPr lang="en-US" sz="1800" dirty="0"/>
              <a:t>Use this opportunity to highlight those aspects of your project which may increase the difficulty that may not be initially obvious </a:t>
            </a:r>
          </a:p>
        </p:txBody>
      </p:sp>
    </p:spTree>
    <p:extLst>
      <p:ext uri="{BB962C8B-B14F-4D97-AF65-F5344CB8AC3E}">
        <p14:creationId xmlns:p14="http://schemas.microsoft.com/office/powerpoint/2010/main" val="3853069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altLang="en-US" dirty="0"/>
              <a:t>Final Project Proposal – Timeline</a:t>
            </a:r>
            <a:endParaRPr lang="en-US" dirty="0"/>
          </a:p>
        </p:txBody>
      </p:sp>
      <p:sp>
        <p:nvSpPr>
          <p:cNvPr id="4" name="Text Placeholder 3"/>
          <p:cNvSpPr>
            <a:spLocks noGrp="1"/>
          </p:cNvSpPr>
          <p:nvPr>
            <p:ph type="body" sz="quarter" idx="12"/>
          </p:nvPr>
        </p:nvSpPr>
        <p:spPr>
          <a:xfrm>
            <a:off x="443378" y="1375843"/>
            <a:ext cx="9245600" cy="4826000"/>
          </a:xfrm>
        </p:spPr>
        <p:txBody>
          <a:bodyPr/>
          <a:lstStyle/>
          <a:p>
            <a:r>
              <a:rPr lang="en-US" sz="2000" dirty="0"/>
              <a:t>Include an approximate timeline, should be at least week granularity </a:t>
            </a:r>
          </a:p>
          <a:p>
            <a:r>
              <a:rPr lang="en-US" sz="1400" b="1" dirty="0"/>
              <a:t>Project Week 1: 4/11</a:t>
            </a:r>
          </a:p>
          <a:p>
            <a:pPr lvl="1">
              <a:buFont typeface="Arial" panose="020B0604020202020204" pitchFamily="34" charset="0"/>
              <a:buChar char="•"/>
            </a:pPr>
            <a:r>
              <a:rPr lang="en-US" sz="1400" dirty="0"/>
              <a:t>Submit a detailed project proposal on Monday, April 11</a:t>
            </a:r>
            <a:r>
              <a:rPr lang="en-US" sz="1400" baseline="30000" dirty="0"/>
              <a:t>th</a:t>
            </a:r>
            <a:r>
              <a:rPr lang="en-US" sz="1400" dirty="0"/>
              <a:t>. Note that this is the Monday after the Lab 7.2 demo. </a:t>
            </a:r>
            <a:r>
              <a:rPr lang="en-US" sz="1400" b="1" dirty="0"/>
              <a:t>This is worth 10 points.</a:t>
            </a:r>
            <a:endParaRPr lang="en-US" sz="1400" dirty="0"/>
          </a:p>
          <a:p>
            <a:pPr lvl="1">
              <a:buFont typeface="Arial" panose="020B0604020202020204" pitchFamily="34" charset="0"/>
              <a:buChar char="•"/>
            </a:pPr>
            <a:r>
              <a:rPr lang="en-US" sz="1400" dirty="0"/>
              <a:t>Work on your final project, lab is optional this week. </a:t>
            </a:r>
            <a:br>
              <a:rPr lang="en-US" sz="1400" dirty="0"/>
            </a:br>
            <a:endParaRPr lang="en-US" sz="1400" dirty="0"/>
          </a:p>
          <a:p>
            <a:r>
              <a:rPr lang="en-US" sz="1400" b="1" dirty="0"/>
              <a:t>Project Week 2: 4/18 - Note: this is also the due date of Lab Report 7.</a:t>
            </a:r>
          </a:p>
          <a:p>
            <a:pPr lvl="1">
              <a:buFont typeface="Arial" panose="020B0604020202020204" pitchFamily="34" charset="0"/>
              <a:buChar char="•"/>
            </a:pPr>
            <a:r>
              <a:rPr lang="en-US" sz="1400" b="1" dirty="0"/>
              <a:t>Required (4/22):</a:t>
            </a:r>
            <a:r>
              <a:rPr lang="en-US" sz="1400" dirty="0"/>
              <a:t> Mid-checkpoint with your TA. You should show tangible progress to your TA, as described in your proposal. </a:t>
            </a:r>
          </a:p>
          <a:p>
            <a:pPr lvl="1">
              <a:buFont typeface="Arial" panose="020B0604020202020204" pitchFamily="34" charset="0"/>
              <a:buChar char="•"/>
            </a:pPr>
            <a:r>
              <a:rPr lang="en-US" sz="1400" b="1" dirty="0"/>
              <a:t>Not showing up will result in a 0 for the mid-checkpoint score.</a:t>
            </a:r>
            <a:endParaRPr lang="en-US" sz="1400" dirty="0"/>
          </a:p>
          <a:p>
            <a:pPr lvl="1">
              <a:buFont typeface="Arial" panose="020B0604020202020204" pitchFamily="34" charset="0"/>
              <a:buChar char="•"/>
            </a:pPr>
            <a:r>
              <a:rPr lang="en-US" sz="1400" b="1" dirty="0"/>
              <a:t>You will receive no points if you show no final project progress even if you show up.</a:t>
            </a:r>
            <a:br>
              <a:rPr lang="en-US" sz="1400" dirty="0"/>
            </a:br>
            <a:endParaRPr lang="en-US" sz="1400" dirty="0"/>
          </a:p>
          <a:p>
            <a:r>
              <a:rPr lang="en-US" sz="1400" b="1" dirty="0"/>
              <a:t>Project Week 3: 4/25</a:t>
            </a:r>
          </a:p>
          <a:p>
            <a:pPr lvl="1">
              <a:buFont typeface="Arial" panose="020B0604020202020204" pitchFamily="34" charset="0"/>
              <a:buChar char="•"/>
            </a:pPr>
            <a:r>
              <a:rPr lang="en-US" sz="1400" dirty="0"/>
              <a:t>Work on your final project, lab is optional this week.</a:t>
            </a:r>
          </a:p>
          <a:p>
            <a:r>
              <a:rPr lang="en-US" sz="1400" b="1" dirty="0"/>
              <a:t>Project Week 4: 5/2</a:t>
            </a:r>
          </a:p>
          <a:p>
            <a:pPr lvl="1">
              <a:buFont typeface="Arial" panose="020B0604020202020204" pitchFamily="34" charset="0"/>
              <a:buChar char="•"/>
            </a:pPr>
            <a:r>
              <a:rPr lang="en-US" sz="1400" dirty="0"/>
              <a:t>Work on your final project, lab is optional this week.</a:t>
            </a:r>
          </a:p>
          <a:p>
            <a:pPr lvl="1">
              <a:buFont typeface="Arial" panose="020B0604020202020204" pitchFamily="34" charset="0"/>
              <a:buChar char="•"/>
            </a:pPr>
            <a:r>
              <a:rPr lang="en-US" sz="1400" dirty="0"/>
              <a:t>Demo project on </a:t>
            </a:r>
            <a:r>
              <a:rPr lang="en-US" sz="1400" b="1" dirty="0"/>
              <a:t>Friday, May 6</a:t>
            </a:r>
            <a:r>
              <a:rPr lang="en-US" sz="1400" b="1" baseline="30000" dirty="0"/>
              <a:t>th</a:t>
            </a:r>
            <a:r>
              <a:rPr lang="en-US" sz="1400" dirty="0"/>
              <a:t>. </a:t>
            </a:r>
          </a:p>
          <a:p>
            <a:pPr lvl="1">
              <a:buFont typeface="Arial" panose="020B0604020202020204" pitchFamily="34" charset="0"/>
              <a:buChar char="•"/>
            </a:pPr>
            <a:r>
              <a:rPr lang="en-US" sz="1400" dirty="0"/>
              <a:t>Note that this is the first day of Final Exams - if you have a conflict, you should email your TA and set up a demo over the weekend.</a:t>
            </a:r>
          </a:p>
          <a:p>
            <a:pPr marL="0" indent="0">
              <a:buNone/>
            </a:pPr>
            <a:endParaRPr lang="en-US" sz="2000" dirty="0"/>
          </a:p>
          <a:p>
            <a:r>
              <a:rPr lang="en-US" sz="2000" dirty="0"/>
              <a:t>Be specific about what you plan to demo on the mid-project checkpoint</a:t>
            </a:r>
          </a:p>
        </p:txBody>
      </p:sp>
    </p:spTree>
    <p:extLst>
      <p:ext uri="{BB962C8B-B14F-4D97-AF65-F5344CB8AC3E}">
        <p14:creationId xmlns:p14="http://schemas.microsoft.com/office/powerpoint/2010/main" val="2588605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Hints for Final Project</a:t>
            </a:r>
          </a:p>
        </p:txBody>
      </p:sp>
      <p:sp>
        <p:nvSpPr>
          <p:cNvPr id="4" name="Text Placeholder 3"/>
          <p:cNvSpPr>
            <a:spLocks noGrp="1"/>
          </p:cNvSpPr>
          <p:nvPr>
            <p:ph type="body" sz="quarter" idx="12"/>
          </p:nvPr>
        </p:nvSpPr>
        <p:spPr>
          <a:xfrm>
            <a:off x="443378" y="1375843"/>
            <a:ext cx="9245600" cy="4826000"/>
          </a:xfrm>
        </p:spPr>
        <p:txBody>
          <a:bodyPr/>
          <a:lstStyle/>
          <a:p>
            <a:r>
              <a:rPr lang="en-US" sz="2400" dirty="0"/>
              <a:t>Propose a final project which can scale up and down</a:t>
            </a:r>
          </a:p>
          <a:p>
            <a:pPr lvl="1"/>
            <a:r>
              <a:rPr lang="en-US" sz="2000" dirty="0"/>
              <a:t>Be wary of projects which require critical hardware to work</a:t>
            </a:r>
          </a:p>
          <a:p>
            <a:pPr lvl="1"/>
            <a:r>
              <a:rPr lang="en-US" sz="2000" dirty="0"/>
              <a:t>Always have a backup plan, what can you demo if things don’t go as planned</a:t>
            </a:r>
          </a:p>
          <a:p>
            <a:pPr lvl="1"/>
            <a:r>
              <a:rPr lang="en-US" sz="2000" dirty="0"/>
              <a:t>Games are a popular choice because features may be scaled up and down (e.g. can still get some demo points for Pac-Man even if there are no working ghosts)</a:t>
            </a:r>
          </a:p>
          <a:p>
            <a:pPr lvl="1"/>
            <a:r>
              <a:rPr lang="en-US" sz="2000" dirty="0"/>
              <a:t>Design pessimistically (assume things will be hard to get working), always unit test</a:t>
            </a:r>
          </a:p>
          <a:p>
            <a:r>
              <a:rPr lang="en-US" sz="2400" dirty="0"/>
              <a:t>Use </a:t>
            </a:r>
            <a:r>
              <a:rPr lang="en-US" sz="2400" dirty="0" err="1"/>
              <a:t>SoC</a:t>
            </a:r>
            <a:r>
              <a:rPr lang="en-US" sz="2400" dirty="0"/>
              <a:t> to your advantage</a:t>
            </a:r>
          </a:p>
          <a:p>
            <a:pPr lvl="1"/>
            <a:r>
              <a:rPr lang="en-US" sz="2000" dirty="0"/>
              <a:t>Good hardware/software partitioning is essential to impressive project</a:t>
            </a:r>
          </a:p>
          <a:p>
            <a:pPr lvl="1"/>
            <a:r>
              <a:rPr lang="en-US" sz="2000" dirty="0"/>
              <a:t>Use software for low performance portions (e.g. game state, AI) and hardware for high performance portions (graphics, sound)</a:t>
            </a:r>
            <a:endParaRPr lang="en-US" sz="2800" dirty="0"/>
          </a:p>
          <a:p>
            <a:endParaRPr lang="en-US" sz="2800" dirty="0"/>
          </a:p>
        </p:txBody>
      </p:sp>
    </p:spTree>
    <p:extLst>
      <p:ext uri="{BB962C8B-B14F-4D97-AF65-F5344CB8AC3E}">
        <p14:creationId xmlns:p14="http://schemas.microsoft.com/office/powerpoint/2010/main" val="3068959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8316042" cy="742950"/>
          </a:xfrm>
        </p:spPr>
        <p:txBody>
          <a:bodyPr/>
          <a:lstStyle/>
          <a:p>
            <a:r>
              <a:rPr lang="en-US" dirty="0"/>
              <a:t>My (ECE 395) Final Project</a:t>
            </a:r>
          </a:p>
        </p:txBody>
      </p:sp>
      <p:sp>
        <p:nvSpPr>
          <p:cNvPr id="4" name="Text Placeholder 3"/>
          <p:cNvSpPr>
            <a:spLocks noGrp="1"/>
          </p:cNvSpPr>
          <p:nvPr>
            <p:ph type="body" sz="quarter" idx="12"/>
          </p:nvPr>
        </p:nvSpPr>
        <p:spPr>
          <a:xfrm>
            <a:off x="444500" y="1465416"/>
            <a:ext cx="9245600" cy="4826000"/>
          </a:xfrm>
        </p:spPr>
        <p:txBody>
          <a:bodyPr/>
          <a:lstStyle/>
          <a:p>
            <a:r>
              <a:rPr lang="en-US" sz="2000" dirty="0"/>
              <a:t>My </a:t>
            </a:r>
            <a:r>
              <a:rPr lang="en-US" sz="2000" b="1" dirty="0"/>
              <a:t>395</a:t>
            </a:r>
            <a:r>
              <a:rPr lang="en-US" sz="2000" dirty="0"/>
              <a:t> final project (using Xilinx XC2S50 – 1,728 LEs) – but full semester</a:t>
            </a:r>
          </a:p>
          <a:p>
            <a:r>
              <a:rPr lang="en-US" sz="2000" dirty="0"/>
              <a:t>Keep in mind, DE10-Lite (Mx10M50 – </a:t>
            </a:r>
            <a:r>
              <a:rPr lang="en-US" sz="2000" b="1" dirty="0"/>
              <a:t>50k+ LEs</a:t>
            </a:r>
            <a:r>
              <a:rPr lang="en-US" sz="2000" dirty="0"/>
              <a:t>)</a:t>
            </a:r>
          </a:p>
          <a:p>
            <a:r>
              <a:rPr lang="en-US" sz="2000" dirty="0"/>
              <a:t>Your final project should be 30+ times better!</a:t>
            </a:r>
            <a:r>
              <a:rPr lang="en-US" sz="1000" dirty="0"/>
              <a:t>/s</a:t>
            </a:r>
          </a:p>
          <a:p>
            <a:endParaRPr lang="en-US" sz="2000" dirty="0"/>
          </a:p>
          <a:p>
            <a:endParaRPr lang="en-US" sz="2000" dirty="0"/>
          </a:p>
          <a:p>
            <a:pPr marL="0" indent="0">
              <a:buNone/>
            </a:pPr>
            <a:endParaRPr lang="en-US" sz="1000" dirty="0"/>
          </a:p>
          <a:p>
            <a:endParaRPr lang="en-US" sz="1500" dirty="0"/>
          </a:p>
          <a:p>
            <a:pPr lvl="1"/>
            <a:endParaRPr lang="en-US" sz="1500" dirty="0"/>
          </a:p>
        </p:txBody>
      </p:sp>
    </p:spTree>
    <p:extLst>
      <p:ext uri="{BB962C8B-B14F-4D97-AF65-F5344CB8AC3E}">
        <p14:creationId xmlns:p14="http://schemas.microsoft.com/office/powerpoint/2010/main" val="2254946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Final Project Recommendations</a:t>
            </a:r>
          </a:p>
        </p:txBody>
      </p:sp>
      <p:sp>
        <p:nvSpPr>
          <p:cNvPr id="4" name="Text Placeholder 3"/>
          <p:cNvSpPr>
            <a:spLocks noGrp="1"/>
          </p:cNvSpPr>
          <p:nvPr>
            <p:ph type="body" sz="quarter" idx="12"/>
          </p:nvPr>
        </p:nvSpPr>
        <p:spPr>
          <a:xfrm>
            <a:off x="443378" y="1375843"/>
            <a:ext cx="9245600" cy="4826000"/>
          </a:xfrm>
        </p:spPr>
        <p:txBody>
          <a:bodyPr/>
          <a:lstStyle/>
          <a:p>
            <a:r>
              <a:rPr lang="en-US" sz="2800" dirty="0"/>
              <a:t>Design </a:t>
            </a:r>
            <a:r>
              <a:rPr lang="en-US" sz="2800" b="1" dirty="0"/>
              <a:t>pessimistically</a:t>
            </a:r>
            <a:r>
              <a:rPr lang="en-US" sz="2800" dirty="0"/>
              <a:t> – always assume a module that you just wrote </a:t>
            </a:r>
            <a:r>
              <a:rPr lang="en-US" sz="2800" b="1" dirty="0"/>
              <a:t>won’t work</a:t>
            </a:r>
            <a:r>
              <a:rPr lang="en-US" sz="2800" dirty="0"/>
              <a:t> right away</a:t>
            </a:r>
          </a:p>
          <a:p>
            <a:r>
              <a:rPr lang="en-US" sz="2800" b="1" dirty="0"/>
              <a:t>Test</a:t>
            </a:r>
            <a:r>
              <a:rPr lang="en-US" sz="2800" dirty="0"/>
              <a:t> each module, even if it seems trivial – even a simple flat </a:t>
            </a:r>
            <a:r>
              <a:rPr lang="en-US" sz="2800" dirty="0" err="1"/>
              <a:t>testbench</a:t>
            </a:r>
            <a:r>
              <a:rPr lang="en-US" sz="2800" dirty="0"/>
              <a:t> will suffice in most cases</a:t>
            </a:r>
          </a:p>
          <a:p>
            <a:r>
              <a:rPr lang="en-US" sz="2800" b="1" dirty="0"/>
              <a:t>Always</a:t>
            </a:r>
            <a:r>
              <a:rPr lang="en-US" sz="2800" dirty="0"/>
              <a:t> have something that works before adding a new module, always make sure you have some source control (e.g. </a:t>
            </a:r>
            <a:r>
              <a:rPr lang="en-US" sz="2800" dirty="0" err="1"/>
              <a:t>Git</a:t>
            </a:r>
            <a:r>
              <a:rPr lang="en-US" sz="2800" dirty="0"/>
              <a:t>/Dropbox), so that you can revert to a working copy</a:t>
            </a:r>
          </a:p>
          <a:p>
            <a:r>
              <a:rPr lang="en-US" sz="2800" b="1" dirty="0"/>
              <a:t>Better</a:t>
            </a:r>
            <a:r>
              <a:rPr lang="en-US" sz="2800" dirty="0"/>
              <a:t> to work together on same modules (pair/peer program) than split up tasks between partners</a:t>
            </a:r>
          </a:p>
          <a:p>
            <a:r>
              <a:rPr lang="en-US" sz="2800" b="1" dirty="0"/>
              <a:t>Do not </a:t>
            </a:r>
            <a:r>
              <a:rPr lang="en-US" sz="2800" dirty="0"/>
              <a:t>split up tasks such that project will completely fail if one partner fails to deliver</a:t>
            </a:r>
          </a:p>
          <a:p>
            <a:endParaRPr lang="en-US" sz="2800" dirty="0"/>
          </a:p>
          <a:p>
            <a:endParaRPr lang="en-US" sz="28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Tree>
    <p:extLst>
      <p:ext uri="{BB962C8B-B14F-4D97-AF65-F5344CB8AC3E}">
        <p14:creationId xmlns:p14="http://schemas.microsoft.com/office/powerpoint/2010/main" val="3672783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Final Project Recommendations</a:t>
            </a:r>
          </a:p>
        </p:txBody>
      </p:sp>
      <p:sp>
        <p:nvSpPr>
          <p:cNvPr id="4" name="Text Placeholder 3"/>
          <p:cNvSpPr>
            <a:spLocks noGrp="1"/>
          </p:cNvSpPr>
          <p:nvPr>
            <p:ph type="body" sz="quarter" idx="12"/>
          </p:nvPr>
        </p:nvSpPr>
        <p:spPr>
          <a:xfrm>
            <a:off x="443378" y="1375843"/>
            <a:ext cx="9245600" cy="4826000"/>
          </a:xfrm>
        </p:spPr>
        <p:txBody>
          <a:bodyPr/>
          <a:lstStyle/>
          <a:p>
            <a:r>
              <a:rPr lang="en-US" sz="2800" b="1" dirty="0"/>
              <a:t>Do not </a:t>
            </a:r>
            <a:r>
              <a:rPr lang="en-US" sz="2800" dirty="0"/>
              <a:t>split up tasks such that project will completely fail if one partner fails to deliver (courtesy of the Facebook meme group)</a:t>
            </a:r>
          </a:p>
          <a:p>
            <a:endParaRPr lang="en-US" sz="2800" dirty="0"/>
          </a:p>
          <a:p>
            <a:endParaRPr lang="en-US" sz="28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5" name="Picture 4"/>
          <p:cNvPicPr>
            <a:picLocks noChangeAspect="1"/>
          </p:cNvPicPr>
          <p:nvPr/>
        </p:nvPicPr>
        <p:blipFill>
          <a:blip r:embed="rId3">
            <a:clrChange>
              <a:clrFrom>
                <a:srgbClr val="FEFEFE"/>
              </a:clrFrom>
              <a:clrTo>
                <a:srgbClr val="FEFEFE">
                  <a:alpha val="0"/>
                </a:srgbClr>
              </a:clrTo>
            </a:clrChange>
          </a:blip>
          <a:stretch>
            <a:fillRect/>
          </a:stretch>
        </p:blipFill>
        <p:spPr>
          <a:xfrm>
            <a:off x="2865558" y="2522861"/>
            <a:ext cx="4401239" cy="4401239"/>
          </a:xfrm>
          <a:prstGeom prst="rect">
            <a:avLst/>
          </a:prstGeom>
        </p:spPr>
      </p:pic>
    </p:spTree>
    <p:extLst>
      <p:ext uri="{BB962C8B-B14F-4D97-AF65-F5344CB8AC3E}">
        <p14:creationId xmlns:p14="http://schemas.microsoft.com/office/powerpoint/2010/main" val="2499067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VGA Monitor Operation</a:t>
            </a:r>
          </a:p>
        </p:txBody>
      </p:sp>
      <p:sp>
        <p:nvSpPr>
          <p:cNvPr id="4" name="Text Placeholder 3"/>
          <p:cNvSpPr>
            <a:spLocks noGrp="1"/>
          </p:cNvSpPr>
          <p:nvPr>
            <p:ph type="body" sz="quarter" idx="12"/>
          </p:nvPr>
        </p:nvSpPr>
        <p:spPr>
          <a:xfrm>
            <a:off x="443378" y="1375843"/>
            <a:ext cx="9245600" cy="4826000"/>
          </a:xfrm>
        </p:spPr>
        <p:txBody>
          <a:bodyPr/>
          <a:lstStyle/>
          <a:p>
            <a:r>
              <a:rPr lang="en-US" sz="2400" dirty="0"/>
              <a:t>VGA (Video Graphics Array) Standard</a:t>
            </a:r>
          </a:p>
          <a:p>
            <a:pPr lvl="1"/>
            <a:r>
              <a:rPr lang="en-US" sz="2400" dirty="0"/>
              <a:t>The screen is organized as a matrix of pixels</a:t>
            </a:r>
          </a:p>
          <a:p>
            <a:pPr lvl="2"/>
            <a:r>
              <a:rPr lang="en-US" sz="2400" dirty="0"/>
              <a:t>640 horizontal pixels x 480 vertical lines</a:t>
            </a:r>
          </a:p>
          <a:p>
            <a:pPr lvl="1"/>
            <a:r>
              <a:rPr lang="en-US" sz="2400" dirty="0"/>
              <a:t>An Electron Beam “paints” each pixel from left to right in each row, and each row from top to bottom</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8" name="Group 27"/>
          <p:cNvGrpSpPr>
            <a:grpSpLocks/>
          </p:cNvGrpSpPr>
          <p:nvPr/>
        </p:nvGrpSpPr>
        <p:grpSpPr bwMode="auto">
          <a:xfrm>
            <a:off x="2248483" y="3517168"/>
            <a:ext cx="6817628" cy="3369017"/>
            <a:chOff x="1054" y="1091"/>
            <a:chExt cx="4301" cy="2221"/>
          </a:xfrm>
        </p:grpSpPr>
        <p:sp>
          <p:nvSpPr>
            <p:cNvPr id="9" name="Rectangle 28"/>
            <p:cNvSpPr>
              <a:spLocks noChangeAspect="1" noChangeArrowheads="1"/>
            </p:cNvSpPr>
            <p:nvPr/>
          </p:nvSpPr>
          <p:spPr bwMode="auto">
            <a:xfrm>
              <a:off x="1682" y="1504"/>
              <a:ext cx="2482" cy="1603"/>
            </a:xfrm>
            <a:prstGeom prst="rect">
              <a:avLst/>
            </a:prstGeom>
            <a:solidFill>
              <a:srgbClr val="FFFFFF"/>
            </a:solidFill>
            <a:ln w="28575">
              <a:solidFill>
                <a:schemeClr val="tx1"/>
              </a:solidFill>
              <a:miter lim="800000"/>
              <a:headEnd/>
              <a:tailEnd/>
            </a:ln>
          </p:spPr>
          <p:txBody>
            <a:bodyPr wrap="none" anchor="ctr"/>
            <a:lstStyle/>
            <a:p>
              <a:endParaRPr lang="en-US">
                <a:latin typeface="Droid Sans" panose="020B0606030804020204"/>
              </a:endParaRPr>
            </a:p>
          </p:txBody>
        </p:sp>
        <p:sp>
          <p:nvSpPr>
            <p:cNvPr id="10" name="Line 29"/>
            <p:cNvSpPr>
              <a:spLocks noChangeShapeType="1"/>
            </p:cNvSpPr>
            <p:nvPr/>
          </p:nvSpPr>
          <p:spPr bwMode="auto">
            <a:xfrm>
              <a:off x="1681" y="1640"/>
              <a:ext cx="2486" cy="0"/>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11" name="Line 30"/>
            <p:cNvSpPr>
              <a:spLocks noChangeShapeType="1"/>
            </p:cNvSpPr>
            <p:nvPr/>
          </p:nvSpPr>
          <p:spPr bwMode="auto">
            <a:xfrm>
              <a:off x="1681" y="1760"/>
              <a:ext cx="2486" cy="0"/>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15" name="Line 31"/>
            <p:cNvSpPr>
              <a:spLocks noChangeShapeType="1"/>
            </p:cNvSpPr>
            <p:nvPr/>
          </p:nvSpPr>
          <p:spPr bwMode="auto">
            <a:xfrm>
              <a:off x="1681" y="1880"/>
              <a:ext cx="2486" cy="0"/>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16" name="Line 32"/>
            <p:cNvSpPr>
              <a:spLocks noChangeShapeType="1"/>
            </p:cNvSpPr>
            <p:nvPr/>
          </p:nvSpPr>
          <p:spPr bwMode="auto">
            <a:xfrm>
              <a:off x="1692" y="2970"/>
              <a:ext cx="2486" cy="0"/>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17" name="Line 33"/>
            <p:cNvSpPr>
              <a:spLocks noChangeShapeType="1"/>
            </p:cNvSpPr>
            <p:nvPr/>
          </p:nvSpPr>
          <p:spPr bwMode="auto">
            <a:xfrm>
              <a:off x="1684" y="2845"/>
              <a:ext cx="2486" cy="0"/>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18" name="Text Box 34"/>
            <p:cNvSpPr txBox="1">
              <a:spLocks noChangeArrowheads="1"/>
            </p:cNvSpPr>
            <p:nvPr/>
          </p:nvSpPr>
          <p:spPr bwMode="auto">
            <a:xfrm>
              <a:off x="1332" y="1443"/>
              <a:ext cx="370" cy="487"/>
            </a:xfrm>
            <a:prstGeom prst="rect">
              <a:avLst/>
            </a:prstGeom>
            <a:noFill/>
            <a:ln w="28575">
              <a:noFill/>
              <a:miter lim="800000"/>
              <a:headEnd/>
              <a:tailEnd/>
            </a:ln>
          </p:spPr>
          <p:txBody>
            <a:bodyPr wrap="none">
              <a:spAutoFit/>
            </a:bodyPr>
            <a:lstStyle/>
            <a:p>
              <a:pPr algn="r"/>
              <a:r>
                <a:rPr lang="en-US" sz="1400" dirty="0">
                  <a:latin typeface="Droid Sans" panose="020B0606030804020204"/>
                </a:rPr>
                <a:t>Line 0</a:t>
              </a:r>
            </a:p>
            <a:p>
              <a:pPr algn="r"/>
              <a:r>
                <a:rPr lang="en-US" sz="1400" dirty="0">
                  <a:latin typeface="Droid Sans" panose="020B0606030804020204"/>
                </a:rPr>
                <a:t>Line 1</a:t>
              </a:r>
            </a:p>
            <a:p>
              <a:pPr algn="r"/>
              <a:r>
                <a:rPr lang="en-US" sz="1400" dirty="0">
                  <a:latin typeface="Droid Sans" panose="020B0606030804020204"/>
                </a:rPr>
                <a:t>Line 2</a:t>
              </a:r>
            </a:p>
          </p:txBody>
        </p:sp>
        <p:sp>
          <p:nvSpPr>
            <p:cNvPr id="19" name="Line 35"/>
            <p:cNvSpPr>
              <a:spLocks noChangeShapeType="1"/>
            </p:cNvSpPr>
            <p:nvPr/>
          </p:nvSpPr>
          <p:spPr bwMode="auto">
            <a:xfrm>
              <a:off x="1815" y="1495"/>
              <a:ext cx="0" cy="1609"/>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20" name="Line 36"/>
            <p:cNvSpPr>
              <a:spLocks noChangeShapeType="1"/>
            </p:cNvSpPr>
            <p:nvPr/>
          </p:nvSpPr>
          <p:spPr bwMode="auto">
            <a:xfrm>
              <a:off x="1951" y="1495"/>
              <a:ext cx="0" cy="1609"/>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21" name="Text Box 37"/>
            <p:cNvSpPr txBox="1">
              <a:spLocks noChangeArrowheads="1"/>
            </p:cNvSpPr>
            <p:nvPr/>
          </p:nvSpPr>
          <p:spPr bwMode="auto">
            <a:xfrm>
              <a:off x="1933" y="1091"/>
              <a:ext cx="2206" cy="467"/>
            </a:xfrm>
            <a:prstGeom prst="rect">
              <a:avLst/>
            </a:prstGeom>
            <a:noFill/>
            <a:ln w="28575">
              <a:noFill/>
              <a:miter lim="800000"/>
              <a:headEnd/>
              <a:tailEnd/>
            </a:ln>
          </p:spPr>
          <p:txBody>
            <a:bodyPr wrap="none">
              <a:spAutoFit/>
            </a:bodyPr>
            <a:lstStyle/>
            <a:p>
              <a:pPr algn="ctr"/>
              <a:r>
                <a:rPr lang="en-US" dirty="0">
                  <a:latin typeface="Droid Sans" panose="020B0606030804020204"/>
                </a:rPr>
                <a:t>Columns</a:t>
              </a:r>
            </a:p>
            <a:p>
              <a:pPr algn="ctr"/>
              <a:r>
                <a:rPr lang="en-US" dirty="0">
                  <a:latin typeface="Droid Sans" panose="020B0606030804020204"/>
                </a:rPr>
                <a:t>0 1 2 3 4                                           639</a:t>
              </a:r>
            </a:p>
          </p:txBody>
        </p:sp>
        <p:sp>
          <p:nvSpPr>
            <p:cNvPr id="22" name="Line 38"/>
            <p:cNvSpPr>
              <a:spLocks noChangeShapeType="1"/>
            </p:cNvSpPr>
            <p:nvPr/>
          </p:nvSpPr>
          <p:spPr bwMode="auto">
            <a:xfrm>
              <a:off x="4023" y="1497"/>
              <a:ext cx="0" cy="1609"/>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23" name="Line 39"/>
            <p:cNvSpPr>
              <a:spLocks noChangeShapeType="1"/>
            </p:cNvSpPr>
            <p:nvPr/>
          </p:nvSpPr>
          <p:spPr bwMode="auto">
            <a:xfrm>
              <a:off x="3886" y="1497"/>
              <a:ext cx="0" cy="1609"/>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24" name="Text Box 40"/>
            <p:cNvSpPr txBox="1">
              <a:spLocks noChangeArrowheads="1"/>
            </p:cNvSpPr>
            <p:nvPr/>
          </p:nvSpPr>
          <p:spPr bwMode="auto">
            <a:xfrm>
              <a:off x="3044" y="1943"/>
              <a:ext cx="907" cy="264"/>
            </a:xfrm>
            <a:prstGeom prst="rect">
              <a:avLst/>
            </a:prstGeom>
            <a:noFill/>
            <a:ln w="28575">
              <a:noFill/>
              <a:miter lim="800000"/>
              <a:headEnd/>
              <a:tailEnd/>
            </a:ln>
          </p:spPr>
          <p:txBody>
            <a:bodyPr wrap="none">
              <a:spAutoFit/>
            </a:bodyPr>
            <a:lstStyle/>
            <a:p>
              <a:r>
                <a:rPr lang="en-US" dirty="0">
                  <a:latin typeface="Droid Sans" panose="020B0606030804020204"/>
                </a:rPr>
                <a:t>pixel (638, 2)</a:t>
              </a:r>
            </a:p>
          </p:txBody>
        </p:sp>
        <p:sp>
          <p:nvSpPr>
            <p:cNvPr id="25" name="Line 41"/>
            <p:cNvSpPr>
              <a:spLocks noChangeShapeType="1"/>
            </p:cNvSpPr>
            <p:nvPr/>
          </p:nvSpPr>
          <p:spPr bwMode="auto">
            <a:xfrm flipV="1">
              <a:off x="3740" y="1812"/>
              <a:ext cx="221" cy="197"/>
            </a:xfrm>
            <a:prstGeom prst="line">
              <a:avLst/>
            </a:prstGeom>
            <a:noFill/>
            <a:ln w="12700">
              <a:solidFill>
                <a:schemeClr val="tx1"/>
              </a:solidFill>
              <a:round/>
              <a:headEnd/>
              <a:tailEnd type="triangle" w="med" len="med"/>
            </a:ln>
          </p:spPr>
          <p:txBody>
            <a:bodyPr wrap="none" anchor="ctr"/>
            <a:lstStyle/>
            <a:p>
              <a:endParaRPr lang="en-US">
                <a:latin typeface="Droid Sans" panose="020B0606030804020204"/>
              </a:endParaRPr>
            </a:p>
          </p:txBody>
        </p:sp>
        <p:sp>
          <p:nvSpPr>
            <p:cNvPr id="26" name="Text Box 42"/>
            <p:cNvSpPr txBox="1">
              <a:spLocks noChangeArrowheads="1"/>
            </p:cNvSpPr>
            <p:nvPr/>
          </p:nvSpPr>
          <p:spPr bwMode="auto">
            <a:xfrm>
              <a:off x="4321" y="3048"/>
              <a:ext cx="1034" cy="264"/>
            </a:xfrm>
            <a:prstGeom prst="rect">
              <a:avLst/>
            </a:prstGeom>
            <a:noFill/>
            <a:ln w="28575">
              <a:noFill/>
              <a:miter lim="800000"/>
              <a:headEnd/>
              <a:tailEnd/>
            </a:ln>
          </p:spPr>
          <p:txBody>
            <a:bodyPr wrap="none">
              <a:spAutoFit/>
            </a:bodyPr>
            <a:lstStyle/>
            <a:p>
              <a:r>
                <a:rPr lang="en-US">
                  <a:latin typeface="Droid Sans" panose="020B0606030804020204"/>
                </a:rPr>
                <a:t>pixel (639,479)</a:t>
              </a:r>
            </a:p>
          </p:txBody>
        </p:sp>
        <p:sp>
          <p:nvSpPr>
            <p:cNvPr id="27" name="Line 43"/>
            <p:cNvSpPr>
              <a:spLocks noChangeShapeType="1"/>
            </p:cNvSpPr>
            <p:nvPr/>
          </p:nvSpPr>
          <p:spPr bwMode="auto">
            <a:xfrm>
              <a:off x="4079" y="3043"/>
              <a:ext cx="260" cy="87"/>
            </a:xfrm>
            <a:prstGeom prst="line">
              <a:avLst/>
            </a:prstGeom>
            <a:noFill/>
            <a:ln w="12700">
              <a:solidFill>
                <a:schemeClr val="tx1"/>
              </a:solidFill>
              <a:round/>
              <a:headEnd type="triangle" w="med" len="med"/>
              <a:tailEnd/>
            </a:ln>
          </p:spPr>
          <p:txBody>
            <a:bodyPr wrap="none" anchor="ctr"/>
            <a:lstStyle/>
            <a:p>
              <a:endParaRPr lang="en-US">
                <a:latin typeface="Droid Sans" panose="020B0606030804020204"/>
              </a:endParaRPr>
            </a:p>
          </p:txBody>
        </p:sp>
        <p:sp>
          <p:nvSpPr>
            <p:cNvPr id="28" name="Line 44"/>
            <p:cNvSpPr>
              <a:spLocks noChangeShapeType="1"/>
            </p:cNvSpPr>
            <p:nvPr/>
          </p:nvSpPr>
          <p:spPr bwMode="auto">
            <a:xfrm>
              <a:off x="2087" y="1495"/>
              <a:ext cx="0" cy="1609"/>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29" name="Line 45"/>
            <p:cNvSpPr>
              <a:spLocks noChangeShapeType="1"/>
            </p:cNvSpPr>
            <p:nvPr/>
          </p:nvSpPr>
          <p:spPr bwMode="auto">
            <a:xfrm>
              <a:off x="2223" y="1495"/>
              <a:ext cx="0" cy="1609"/>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30" name="Line 46"/>
            <p:cNvSpPr>
              <a:spLocks noChangeShapeType="1"/>
            </p:cNvSpPr>
            <p:nvPr/>
          </p:nvSpPr>
          <p:spPr bwMode="auto">
            <a:xfrm>
              <a:off x="2359" y="1496"/>
              <a:ext cx="0" cy="1609"/>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31" name="Line 47"/>
            <p:cNvSpPr>
              <a:spLocks noChangeShapeType="1"/>
            </p:cNvSpPr>
            <p:nvPr/>
          </p:nvSpPr>
          <p:spPr bwMode="auto">
            <a:xfrm>
              <a:off x="1672" y="2721"/>
              <a:ext cx="2486" cy="0"/>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32" name="Line 48"/>
            <p:cNvSpPr>
              <a:spLocks noChangeShapeType="1"/>
            </p:cNvSpPr>
            <p:nvPr/>
          </p:nvSpPr>
          <p:spPr bwMode="auto">
            <a:xfrm>
              <a:off x="1684" y="2597"/>
              <a:ext cx="2486" cy="0"/>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33" name="Line 49"/>
            <p:cNvSpPr>
              <a:spLocks noChangeShapeType="1"/>
            </p:cNvSpPr>
            <p:nvPr/>
          </p:nvSpPr>
          <p:spPr bwMode="auto">
            <a:xfrm>
              <a:off x="1684" y="2473"/>
              <a:ext cx="2486" cy="0"/>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34" name="Text Box 50"/>
            <p:cNvSpPr txBox="1">
              <a:spLocks noChangeArrowheads="1"/>
            </p:cNvSpPr>
            <p:nvPr/>
          </p:nvSpPr>
          <p:spPr bwMode="auto">
            <a:xfrm>
              <a:off x="1223" y="2410"/>
              <a:ext cx="480" cy="771"/>
            </a:xfrm>
            <a:prstGeom prst="rect">
              <a:avLst/>
            </a:prstGeom>
            <a:noFill/>
            <a:ln w="28575">
              <a:noFill/>
              <a:miter lim="800000"/>
              <a:headEnd/>
              <a:tailEnd/>
            </a:ln>
          </p:spPr>
          <p:txBody>
            <a:bodyPr wrap="none">
              <a:spAutoFit/>
            </a:bodyPr>
            <a:lstStyle/>
            <a:p>
              <a:pPr algn="r"/>
              <a:r>
                <a:rPr lang="en-US" sz="1400" dirty="0">
                  <a:latin typeface="Droid Sans" panose="020B0606030804020204"/>
                </a:rPr>
                <a:t>Line 475</a:t>
              </a:r>
            </a:p>
            <a:p>
              <a:pPr algn="r"/>
              <a:r>
                <a:rPr lang="en-US" sz="1400" dirty="0">
                  <a:latin typeface="Droid Sans" panose="020B0606030804020204"/>
                </a:rPr>
                <a:t>Line 476</a:t>
              </a:r>
            </a:p>
            <a:p>
              <a:pPr algn="r"/>
              <a:r>
                <a:rPr lang="en-US" sz="1400" dirty="0">
                  <a:latin typeface="Droid Sans" panose="020B0606030804020204"/>
                </a:rPr>
                <a:t>Line 477</a:t>
              </a:r>
            </a:p>
            <a:p>
              <a:pPr algn="r"/>
              <a:r>
                <a:rPr lang="en-US" sz="1400" dirty="0">
                  <a:latin typeface="Droid Sans" panose="020B0606030804020204"/>
                </a:rPr>
                <a:t>Line 478</a:t>
              </a:r>
            </a:p>
            <a:p>
              <a:pPr algn="r"/>
              <a:r>
                <a:rPr lang="en-US" sz="1400" dirty="0">
                  <a:latin typeface="Droid Sans" panose="020B0606030804020204"/>
                </a:rPr>
                <a:t>Line 479</a:t>
              </a:r>
            </a:p>
          </p:txBody>
        </p:sp>
        <p:sp>
          <p:nvSpPr>
            <p:cNvPr id="35" name="Text Box 51"/>
            <p:cNvSpPr txBox="1">
              <a:spLocks noChangeArrowheads="1"/>
            </p:cNvSpPr>
            <p:nvPr/>
          </p:nvSpPr>
          <p:spPr bwMode="auto">
            <a:xfrm>
              <a:off x="2444" y="2225"/>
              <a:ext cx="892" cy="264"/>
            </a:xfrm>
            <a:prstGeom prst="rect">
              <a:avLst/>
            </a:prstGeom>
            <a:noFill/>
            <a:ln w="28575">
              <a:noFill/>
              <a:miter lim="800000"/>
              <a:headEnd/>
              <a:tailEnd/>
            </a:ln>
          </p:spPr>
          <p:txBody>
            <a:bodyPr wrap="none">
              <a:spAutoFit/>
            </a:bodyPr>
            <a:lstStyle/>
            <a:p>
              <a:r>
                <a:rPr lang="en-US">
                  <a:latin typeface="Droid Sans" panose="020B0606030804020204"/>
                </a:rPr>
                <a:t>pixel (2, 476)</a:t>
              </a:r>
            </a:p>
          </p:txBody>
        </p:sp>
        <p:sp>
          <p:nvSpPr>
            <p:cNvPr id="36" name="Text Box 52"/>
            <p:cNvSpPr txBox="1">
              <a:spLocks noChangeArrowheads="1"/>
            </p:cNvSpPr>
            <p:nvPr/>
          </p:nvSpPr>
          <p:spPr bwMode="auto">
            <a:xfrm>
              <a:off x="1806" y="1158"/>
              <a:ext cx="378" cy="264"/>
            </a:xfrm>
            <a:prstGeom prst="rect">
              <a:avLst/>
            </a:prstGeom>
            <a:noFill/>
            <a:ln w="28575">
              <a:noFill/>
              <a:miter lim="800000"/>
              <a:headEnd/>
              <a:tailEnd/>
            </a:ln>
          </p:spPr>
          <p:txBody>
            <a:bodyPr wrap="none">
              <a:spAutoFit/>
            </a:bodyPr>
            <a:lstStyle/>
            <a:p>
              <a:r>
                <a:rPr lang="en-US" b="1" dirty="0">
                  <a:solidFill>
                    <a:srgbClr val="FF3300"/>
                  </a:solidFill>
                  <a:latin typeface="Droid Sans" panose="020B0606030804020204"/>
                </a:rPr>
                <a:t>X </a:t>
              </a:r>
              <a:r>
                <a:rPr lang="en-US" b="1" dirty="0">
                  <a:solidFill>
                    <a:srgbClr val="FF3300"/>
                  </a:solidFill>
                  <a:latin typeface="Droid Sans" panose="020B0606030804020204"/>
                  <a:sym typeface="Symbol" pitchFamily="18" charset="2"/>
                </a:rPr>
                <a:t></a:t>
              </a:r>
            </a:p>
          </p:txBody>
        </p:sp>
        <p:sp>
          <p:nvSpPr>
            <p:cNvPr id="37" name="Text Box 53"/>
            <p:cNvSpPr txBox="1">
              <a:spLocks noChangeArrowheads="1"/>
            </p:cNvSpPr>
            <p:nvPr/>
          </p:nvSpPr>
          <p:spPr bwMode="auto">
            <a:xfrm>
              <a:off x="1054" y="1463"/>
              <a:ext cx="215" cy="467"/>
            </a:xfrm>
            <a:prstGeom prst="rect">
              <a:avLst/>
            </a:prstGeom>
            <a:noFill/>
            <a:ln w="28575">
              <a:noFill/>
              <a:miter lim="800000"/>
              <a:headEnd/>
              <a:tailEnd/>
            </a:ln>
          </p:spPr>
          <p:txBody>
            <a:bodyPr wrap="none">
              <a:spAutoFit/>
            </a:bodyPr>
            <a:lstStyle/>
            <a:p>
              <a:r>
                <a:rPr lang="en-US" b="1" dirty="0">
                  <a:solidFill>
                    <a:srgbClr val="FF3300"/>
                  </a:solidFill>
                  <a:latin typeface="Droid Sans" panose="020B0606030804020204"/>
                </a:rPr>
                <a:t>Y</a:t>
              </a:r>
            </a:p>
            <a:p>
              <a:r>
                <a:rPr lang="en-US" b="1" dirty="0">
                  <a:solidFill>
                    <a:srgbClr val="FF3300"/>
                  </a:solidFill>
                  <a:latin typeface="Droid Sans" panose="020B0606030804020204"/>
                  <a:sym typeface="Symbol" pitchFamily="18" charset="2"/>
                </a:rPr>
                <a:t></a:t>
              </a:r>
            </a:p>
          </p:txBody>
        </p:sp>
        <p:sp>
          <p:nvSpPr>
            <p:cNvPr id="38" name="AutoShape 54"/>
            <p:cNvSpPr>
              <a:spLocks noChangeArrowheads="1"/>
            </p:cNvSpPr>
            <p:nvPr/>
          </p:nvSpPr>
          <p:spPr bwMode="auto">
            <a:xfrm>
              <a:off x="1830" y="2484"/>
              <a:ext cx="104" cy="98"/>
            </a:xfrm>
            <a:prstGeom prst="roundRect">
              <a:avLst>
                <a:gd name="adj" fmla="val 16667"/>
              </a:avLst>
            </a:prstGeom>
            <a:solidFill>
              <a:srgbClr val="FF3300"/>
            </a:solidFill>
            <a:ln w="12700">
              <a:noFill/>
              <a:round/>
              <a:headEnd/>
              <a:tailEnd/>
            </a:ln>
          </p:spPr>
          <p:txBody>
            <a:bodyPr wrap="none" anchor="ctr"/>
            <a:lstStyle/>
            <a:p>
              <a:endParaRPr lang="en-US">
                <a:latin typeface="Droid Sans" panose="020B0606030804020204"/>
              </a:endParaRPr>
            </a:p>
          </p:txBody>
        </p:sp>
        <p:sp>
          <p:nvSpPr>
            <p:cNvPr id="39" name="AutoShape 55"/>
            <p:cNvSpPr>
              <a:spLocks noChangeArrowheads="1"/>
            </p:cNvSpPr>
            <p:nvPr/>
          </p:nvSpPr>
          <p:spPr bwMode="auto">
            <a:xfrm>
              <a:off x="1968" y="2484"/>
              <a:ext cx="104" cy="98"/>
            </a:xfrm>
            <a:prstGeom prst="roundRect">
              <a:avLst>
                <a:gd name="adj" fmla="val 16667"/>
              </a:avLst>
            </a:prstGeom>
            <a:solidFill>
              <a:srgbClr val="FF3300"/>
            </a:solidFill>
            <a:ln w="12700">
              <a:noFill/>
              <a:round/>
              <a:headEnd/>
              <a:tailEnd/>
            </a:ln>
          </p:spPr>
          <p:txBody>
            <a:bodyPr wrap="none" anchor="ctr"/>
            <a:lstStyle/>
            <a:p>
              <a:endParaRPr lang="en-US">
                <a:latin typeface="Droid Sans" panose="020B0606030804020204"/>
              </a:endParaRPr>
            </a:p>
          </p:txBody>
        </p:sp>
        <p:sp>
          <p:nvSpPr>
            <p:cNvPr id="40" name="AutoShape 56"/>
            <p:cNvSpPr>
              <a:spLocks noChangeArrowheads="1"/>
            </p:cNvSpPr>
            <p:nvPr/>
          </p:nvSpPr>
          <p:spPr bwMode="auto">
            <a:xfrm>
              <a:off x="2100" y="2484"/>
              <a:ext cx="104" cy="98"/>
            </a:xfrm>
            <a:prstGeom prst="roundRect">
              <a:avLst>
                <a:gd name="adj" fmla="val 16667"/>
              </a:avLst>
            </a:prstGeom>
            <a:solidFill>
              <a:srgbClr val="FF3300"/>
            </a:solidFill>
            <a:ln w="12700">
              <a:noFill/>
              <a:round/>
              <a:headEnd/>
              <a:tailEnd/>
            </a:ln>
          </p:spPr>
          <p:txBody>
            <a:bodyPr wrap="none" anchor="ctr"/>
            <a:lstStyle/>
            <a:p>
              <a:endParaRPr lang="en-US">
                <a:latin typeface="Droid Sans" panose="020B0606030804020204"/>
              </a:endParaRPr>
            </a:p>
          </p:txBody>
        </p:sp>
        <p:sp>
          <p:nvSpPr>
            <p:cNvPr id="41" name="AutoShape 57"/>
            <p:cNvSpPr>
              <a:spLocks noChangeArrowheads="1"/>
            </p:cNvSpPr>
            <p:nvPr/>
          </p:nvSpPr>
          <p:spPr bwMode="auto">
            <a:xfrm>
              <a:off x="1830" y="2610"/>
              <a:ext cx="104" cy="98"/>
            </a:xfrm>
            <a:prstGeom prst="roundRect">
              <a:avLst>
                <a:gd name="adj" fmla="val 16667"/>
              </a:avLst>
            </a:prstGeom>
            <a:solidFill>
              <a:srgbClr val="FF3300"/>
            </a:solidFill>
            <a:ln w="12700">
              <a:noFill/>
              <a:round/>
              <a:headEnd/>
              <a:tailEnd/>
            </a:ln>
          </p:spPr>
          <p:txBody>
            <a:bodyPr wrap="none" anchor="ctr"/>
            <a:lstStyle/>
            <a:p>
              <a:endParaRPr lang="en-US">
                <a:latin typeface="Droid Sans" panose="020B0606030804020204"/>
              </a:endParaRPr>
            </a:p>
          </p:txBody>
        </p:sp>
        <p:sp>
          <p:nvSpPr>
            <p:cNvPr id="42" name="AutoShape 58"/>
            <p:cNvSpPr>
              <a:spLocks noChangeArrowheads="1"/>
            </p:cNvSpPr>
            <p:nvPr/>
          </p:nvSpPr>
          <p:spPr bwMode="auto">
            <a:xfrm>
              <a:off x="1968" y="2610"/>
              <a:ext cx="104" cy="98"/>
            </a:xfrm>
            <a:prstGeom prst="roundRect">
              <a:avLst>
                <a:gd name="adj" fmla="val 16667"/>
              </a:avLst>
            </a:prstGeom>
            <a:solidFill>
              <a:srgbClr val="FF3300"/>
            </a:solidFill>
            <a:ln w="12700">
              <a:noFill/>
              <a:round/>
              <a:headEnd/>
              <a:tailEnd/>
            </a:ln>
          </p:spPr>
          <p:txBody>
            <a:bodyPr wrap="none" anchor="ctr"/>
            <a:lstStyle/>
            <a:p>
              <a:endParaRPr lang="en-US">
                <a:latin typeface="Droid Sans" panose="020B0606030804020204"/>
              </a:endParaRPr>
            </a:p>
          </p:txBody>
        </p:sp>
        <p:sp>
          <p:nvSpPr>
            <p:cNvPr id="43" name="AutoShape 59"/>
            <p:cNvSpPr>
              <a:spLocks noChangeArrowheads="1"/>
            </p:cNvSpPr>
            <p:nvPr/>
          </p:nvSpPr>
          <p:spPr bwMode="auto">
            <a:xfrm>
              <a:off x="2100" y="2610"/>
              <a:ext cx="104" cy="98"/>
            </a:xfrm>
            <a:prstGeom prst="roundRect">
              <a:avLst>
                <a:gd name="adj" fmla="val 16667"/>
              </a:avLst>
            </a:prstGeom>
            <a:solidFill>
              <a:srgbClr val="FF3300"/>
            </a:solidFill>
            <a:ln w="12700">
              <a:noFill/>
              <a:round/>
              <a:headEnd/>
              <a:tailEnd/>
            </a:ln>
          </p:spPr>
          <p:txBody>
            <a:bodyPr wrap="none" anchor="ctr"/>
            <a:lstStyle/>
            <a:p>
              <a:endParaRPr lang="en-US">
                <a:latin typeface="Droid Sans" panose="020B0606030804020204"/>
              </a:endParaRPr>
            </a:p>
          </p:txBody>
        </p:sp>
        <p:sp>
          <p:nvSpPr>
            <p:cNvPr id="44" name="AutoShape 60"/>
            <p:cNvSpPr>
              <a:spLocks noChangeArrowheads="1"/>
            </p:cNvSpPr>
            <p:nvPr/>
          </p:nvSpPr>
          <p:spPr bwMode="auto">
            <a:xfrm>
              <a:off x="1830" y="2734"/>
              <a:ext cx="104" cy="98"/>
            </a:xfrm>
            <a:prstGeom prst="roundRect">
              <a:avLst>
                <a:gd name="adj" fmla="val 16667"/>
              </a:avLst>
            </a:prstGeom>
            <a:solidFill>
              <a:srgbClr val="FF3300"/>
            </a:solidFill>
            <a:ln w="12700">
              <a:noFill/>
              <a:round/>
              <a:headEnd/>
              <a:tailEnd/>
            </a:ln>
          </p:spPr>
          <p:txBody>
            <a:bodyPr wrap="none" anchor="ctr"/>
            <a:lstStyle/>
            <a:p>
              <a:endParaRPr lang="en-US">
                <a:latin typeface="Droid Sans" panose="020B0606030804020204"/>
              </a:endParaRPr>
            </a:p>
          </p:txBody>
        </p:sp>
        <p:sp>
          <p:nvSpPr>
            <p:cNvPr id="45" name="AutoShape 61"/>
            <p:cNvSpPr>
              <a:spLocks noChangeArrowheads="1"/>
            </p:cNvSpPr>
            <p:nvPr/>
          </p:nvSpPr>
          <p:spPr bwMode="auto">
            <a:xfrm>
              <a:off x="1968" y="2734"/>
              <a:ext cx="104" cy="98"/>
            </a:xfrm>
            <a:prstGeom prst="roundRect">
              <a:avLst>
                <a:gd name="adj" fmla="val 16667"/>
              </a:avLst>
            </a:prstGeom>
            <a:solidFill>
              <a:srgbClr val="FF3300"/>
            </a:solidFill>
            <a:ln w="12700">
              <a:noFill/>
              <a:round/>
              <a:headEnd/>
              <a:tailEnd/>
            </a:ln>
          </p:spPr>
          <p:txBody>
            <a:bodyPr wrap="none" anchor="ctr"/>
            <a:lstStyle/>
            <a:p>
              <a:endParaRPr lang="en-US">
                <a:latin typeface="Droid Sans" panose="020B0606030804020204"/>
              </a:endParaRPr>
            </a:p>
          </p:txBody>
        </p:sp>
        <p:sp>
          <p:nvSpPr>
            <p:cNvPr id="46" name="AutoShape 62"/>
            <p:cNvSpPr>
              <a:spLocks noChangeArrowheads="1"/>
            </p:cNvSpPr>
            <p:nvPr/>
          </p:nvSpPr>
          <p:spPr bwMode="auto">
            <a:xfrm>
              <a:off x="2100" y="2734"/>
              <a:ext cx="104" cy="98"/>
            </a:xfrm>
            <a:prstGeom prst="roundRect">
              <a:avLst>
                <a:gd name="adj" fmla="val 16667"/>
              </a:avLst>
            </a:prstGeom>
            <a:solidFill>
              <a:srgbClr val="FF3300"/>
            </a:solidFill>
            <a:ln w="12700">
              <a:noFill/>
              <a:round/>
              <a:headEnd/>
              <a:tailEnd/>
            </a:ln>
          </p:spPr>
          <p:txBody>
            <a:bodyPr wrap="none" anchor="ctr"/>
            <a:lstStyle/>
            <a:p>
              <a:endParaRPr lang="en-US">
                <a:latin typeface="Droid Sans" panose="020B0606030804020204"/>
              </a:endParaRPr>
            </a:p>
          </p:txBody>
        </p:sp>
        <p:sp>
          <p:nvSpPr>
            <p:cNvPr id="47" name="Line 63"/>
            <p:cNvSpPr>
              <a:spLocks noChangeShapeType="1"/>
            </p:cNvSpPr>
            <p:nvPr/>
          </p:nvSpPr>
          <p:spPr bwMode="auto">
            <a:xfrm flipV="1">
              <a:off x="2022" y="2401"/>
              <a:ext cx="612" cy="264"/>
            </a:xfrm>
            <a:prstGeom prst="line">
              <a:avLst/>
            </a:prstGeom>
            <a:noFill/>
            <a:ln w="12700">
              <a:solidFill>
                <a:schemeClr val="tx1"/>
              </a:solidFill>
              <a:round/>
              <a:headEnd type="triangle" w="med" len="med"/>
              <a:tailEnd/>
            </a:ln>
          </p:spPr>
          <p:txBody>
            <a:bodyPr wrap="none" anchor="ctr"/>
            <a:lstStyle/>
            <a:p>
              <a:endParaRPr lang="en-US">
                <a:latin typeface="Droid Sans" panose="020B0606030804020204"/>
              </a:endParaRPr>
            </a:p>
          </p:txBody>
        </p:sp>
      </p:gr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F3AE19D-2825-4210-A858-0C67D8B8A7A3}"/>
                  </a:ext>
                </a:extLst>
              </p14:cNvPr>
              <p14:cNvContentPartPr/>
              <p14:nvPr/>
            </p14:nvContentPartPr>
            <p14:xfrm>
              <a:off x="3183480" y="3202200"/>
              <a:ext cx="6014520" cy="3372120"/>
            </p14:xfrm>
          </p:contentPart>
        </mc:Choice>
        <mc:Fallback xmlns="">
          <p:pic>
            <p:nvPicPr>
              <p:cNvPr id="3" name="Ink 2">
                <a:extLst>
                  <a:ext uri="{FF2B5EF4-FFF2-40B4-BE49-F238E27FC236}">
                    <a16:creationId xmlns:a16="http://schemas.microsoft.com/office/drawing/2014/main" id="{8F3AE19D-2825-4210-A858-0C67D8B8A7A3}"/>
                  </a:ext>
                </a:extLst>
              </p:cNvPr>
              <p:cNvPicPr/>
              <p:nvPr/>
            </p:nvPicPr>
            <p:blipFill>
              <a:blip r:embed="rId4"/>
              <a:stretch>
                <a:fillRect/>
              </a:stretch>
            </p:blipFill>
            <p:spPr>
              <a:xfrm>
                <a:off x="3174120" y="3192840"/>
                <a:ext cx="6033240" cy="3390840"/>
              </a:xfrm>
              <a:prstGeom prst="rect">
                <a:avLst/>
              </a:prstGeom>
            </p:spPr>
          </p:pic>
        </mc:Fallback>
      </mc:AlternateContent>
    </p:spTree>
    <p:extLst>
      <p:ext uri="{BB962C8B-B14F-4D97-AF65-F5344CB8AC3E}">
        <p14:creationId xmlns:p14="http://schemas.microsoft.com/office/powerpoint/2010/main" val="1332002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VGA Timing (continued)</a:t>
            </a:r>
          </a:p>
        </p:txBody>
      </p:sp>
      <p:sp>
        <p:nvSpPr>
          <p:cNvPr id="4" name="Text Placeholder 3"/>
          <p:cNvSpPr>
            <a:spLocks noGrp="1"/>
          </p:cNvSpPr>
          <p:nvPr>
            <p:ph type="body" sz="quarter" idx="12"/>
          </p:nvPr>
        </p:nvSpPr>
        <p:spPr>
          <a:xfrm>
            <a:off x="443378" y="1375843"/>
            <a:ext cx="4254352" cy="4826000"/>
          </a:xfrm>
        </p:spPr>
        <p:txBody>
          <a:bodyPr/>
          <a:lstStyle/>
          <a:p>
            <a:r>
              <a:rPr lang="en-US" sz="1800" dirty="0"/>
              <a:t>Screen refresh rate = 60 Hz </a:t>
            </a:r>
          </a:p>
          <a:p>
            <a:pPr lvl="1"/>
            <a:r>
              <a:rPr lang="en-US" sz="1800" dirty="0"/>
              <a:t>Note: this doesn’t mean your game must run at 60 Hz</a:t>
            </a:r>
          </a:p>
          <a:p>
            <a:pPr lvl="1"/>
            <a:r>
              <a:rPr lang="en-US" sz="1800" dirty="0"/>
              <a:t>But you must generate VGA signal 60 times a second!</a:t>
            </a:r>
          </a:p>
          <a:p>
            <a:pPr lvl="1"/>
            <a:r>
              <a:rPr lang="en-US" sz="1800" dirty="0"/>
              <a:t>One frame = 16.67 </a:t>
            </a:r>
            <a:r>
              <a:rPr lang="en-US" sz="1800" dirty="0" err="1"/>
              <a:t>ms</a:t>
            </a:r>
            <a:endParaRPr lang="en-US" sz="1800" dirty="0"/>
          </a:p>
          <a:p>
            <a:r>
              <a:rPr lang="en-US" sz="1800" dirty="0"/>
              <a:t>Overall pixel frequency = 25.175 MHz</a:t>
            </a:r>
          </a:p>
          <a:p>
            <a:r>
              <a:rPr lang="en-US" sz="1800" dirty="0"/>
              <a:t>Can approximate by using 25.000 MHz (50 MHz / 2 using flip flop)</a:t>
            </a:r>
          </a:p>
          <a:p>
            <a:pPr lvl="1"/>
            <a:r>
              <a:rPr lang="en-US" sz="1800" dirty="0"/>
              <a:t>Makes frame time longer, now 16.784 </a:t>
            </a:r>
            <a:r>
              <a:rPr lang="en-US" sz="1800" dirty="0" err="1"/>
              <a:t>ms</a:t>
            </a:r>
            <a:endParaRPr lang="en-US" sz="1800" dirty="0"/>
          </a:p>
          <a:p>
            <a:r>
              <a:rPr lang="en-US" sz="1800" dirty="0"/>
              <a:t>Note: VGA communicates via analog voltages (DE2-10 has DAC to generate these)</a:t>
            </a:r>
          </a:p>
          <a:p>
            <a:r>
              <a:rPr lang="en-US" sz="1800" dirty="0"/>
              <a:t>Generate by PLL (why is this better?)</a:t>
            </a:r>
          </a:p>
          <a:p>
            <a:endParaRPr lang="en-US" sz="18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1026" name="Picture 2" descr="http://www.xess.com/static/media/uploads/blog/devbisme/2011-06-11/app001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836589"/>
            <a:ext cx="5476240" cy="41515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848CB74-D8F1-4036-BC63-481EB859B74E}"/>
                  </a:ext>
                </a:extLst>
              </p14:cNvPr>
              <p14:cNvContentPartPr/>
              <p14:nvPr/>
            </p14:nvContentPartPr>
            <p14:xfrm>
              <a:off x="2238480" y="358560"/>
              <a:ext cx="7530120" cy="6304320"/>
            </p14:xfrm>
          </p:contentPart>
        </mc:Choice>
        <mc:Fallback xmlns="">
          <p:pic>
            <p:nvPicPr>
              <p:cNvPr id="3" name="Ink 2">
                <a:extLst>
                  <a:ext uri="{FF2B5EF4-FFF2-40B4-BE49-F238E27FC236}">
                    <a16:creationId xmlns:a16="http://schemas.microsoft.com/office/drawing/2014/main" id="{D848CB74-D8F1-4036-BC63-481EB859B74E}"/>
                  </a:ext>
                </a:extLst>
              </p:cNvPr>
              <p:cNvPicPr/>
              <p:nvPr/>
            </p:nvPicPr>
            <p:blipFill>
              <a:blip r:embed="rId5"/>
              <a:stretch>
                <a:fillRect/>
              </a:stretch>
            </p:blipFill>
            <p:spPr>
              <a:xfrm>
                <a:off x="2229120" y="349200"/>
                <a:ext cx="7548840" cy="6323040"/>
              </a:xfrm>
              <a:prstGeom prst="rect">
                <a:avLst/>
              </a:prstGeom>
            </p:spPr>
          </p:pic>
        </mc:Fallback>
      </mc:AlternateContent>
    </p:spTree>
    <p:extLst>
      <p:ext uri="{BB962C8B-B14F-4D97-AF65-F5344CB8AC3E}">
        <p14:creationId xmlns:p14="http://schemas.microsoft.com/office/powerpoint/2010/main" val="1609043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Two Fundamental Approaches to Drawing</a:t>
            </a:r>
          </a:p>
        </p:txBody>
      </p:sp>
      <p:sp>
        <p:nvSpPr>
          <p:cNvPr id="4" name="Text Placeholder 3"/>
          <p:cNvSpPr>
            <a:spLocks noGrp="1"/>
          </p:cNvSpPr>
          <p:nvPr>
            <p:ph type="body" sz="quarter" idx="12"/>
          </p:nvPr>
        </p:nvSpPr>
        <p:spPr>
          <a:xfrm>
            <a:off x="443378" y="1375843"/>
            <a:ext cx="4309925" cy="4826000"/>
          </a:xfrm>
        </p:spPr>
        <p:txBody>
          <a:bodyPr/>
          <a:lstStyle/>
          <a:p>
            <a:r>
              <a:rPr lang="en-US" sz="2400" dirty="0"/>
              <a:t>Fixed Function</a:t>
            </a:r>
          </a:p>
          <a:p>
            <a:pPr lvl="1"/>
            <a:r>
              <a:rPr lang="en-US" sz="2000" dirty="0"/>
              <a:t>Fixed function hardware has limited number of primitives which may be on-screen at once</a:t>
            </a:r>
          </a:p>
          <a:p>
            <a:pPr lvl="1"/>
            <a:r>
              <a:rPr lang="en-US" sz="2000" dirty="0"/>
              <a:t>Breaks down graphics into smaller sprites and tiles</a:t>
            </a:r>
          </a:p>
          <a:p>
            <a:pPr lvl="1"/>
            <a:r>
              <a:rPr lang="en-US" sz="2000" dirty="0"/>
              <a:t>Plus: doesn’t need memory to hold screen</a:t>
            </a:r>
          </a:p>
          <a:p>
            <a:pPr lvl="1"/>
            <a:r>
              <a:rPr lang="en-US" sz="2000" dirty="0"/>
              <a:t>Minus: limited by number of sprites, sprite size, hard to do effects such as transparency, scrolling, unless specialized hardware is designed </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Text Placeholder 3"/>
          <p:cNvSpPr txBox="1">
            <a:spLocks/>
          </p:cNvSpPr>
          <p:nvPr/>
        </p:nvSpPr>
        <p:spPr>
          <a:xfrm>
            <a:off x="4916213" y="1362075"/>
            <a:ext cx="4309925" cy="4826000"/>
          </a:xfrm>
          <a:prstGeom prst="rect">
            <a:avLst/>
          </a:prstGeom>
        </p:spPr>
        <p:txBody>
          <a:bodyPr vert="horz"/>
          <a:lstStyle>
            <a:lvl1pPr marL="382059" indent="-382059" algn="l" defTabSz="509412" rtl="0" eaLnBrk="1" latinLnBrk="0" hangingPunct="1">
              <a:spcBef>
                <a:spcPct val="20000"/>
              </a:spcBef>
              <a:buFont typeface="Wingdings" panose="05000000000000000000" pitchFamily="2" charset="2"/>
              <a:buChar char="§"/>
              <a:defRPr sz="3600" b="0" i="0" kern="1200">
                <a:solidFill>
                  <a:srgbClr val="002060"/>
                </a:solidFill>
                <a:latin typeface="Droid Sans" panose="020B0606030804020204" pitchFamily="34" charset="0"/>
                <a:ea typeface="Droid Sans" panose="020B0606030804020204" pitchFamily="34" charset="0"/>
                <a:cs typeface="Droid Sans" panose="020B0606030804020204" pitchFamily="34" charset="0"/>
              </a:defRPr>
            </a:lvl1pPr>
            <a:lvl2pPr marL="827795" indent="-318383" algn="l" defTabSz="509412" rtl="0" eaLnBrk="1" latinLnBrk="0" hangingPunct="1">
              <a:spcBef>
                <a:spcPct val="20000"/>
              </a:spcBef>
              <a:buFont typeface="Arial"/>
              <a:buChar char="–"/>
              <a:defRPr sz="3100" b="0" i="0" kern="1200">
                <a:solidFill>
                  <a:srgbClr val="002060"/>
                </a:solidFill>
                <a:latin typeface="Droid Sans" panose="020B0606030804020204" pitchFamily="34" charset="0"/>
                <a:ea typeface="Droid Sans" panose="020B0606030804020204" pitchFamily="34" charset="0"/>
                <a:cs typeface="Droid Sans" panose="020B0606030804020204" pitchFamily="34" charset="0"/>
              </a:defRPr>
            </a:lvl2pPr>
            <a:lvl3pPr marL="1273531" indent="-254706" algn="l" defTabSz="509412" rtl="0" eaLnBrk="1" latinLnBrk="0" hangingPunct="1">
              <a:spcBef>
                <a:spcPct val="20000"/>
              </a:spcBef>
              <a:buFont typeface="Arial"/>
              <a:buChar char="•"/>
              <a:defRPr sz="2700" b="0" i="0" kern="1200">
                <a:solidFill>
                  <a:srgbClr val="002060"/>
                </a:solidFill>
                <a:latin typeface="Droid Sans" panose="020B0606030804020204" pitchFamily="34" charset="0"/>
                <a:ea typeface="Droid Sans" panose="020B0606030804020204" pitchFamily="34" charset="0"/>
                <a:cs typeface="Droid Sans" panose="020B0606030804020204" pitchFamily="34" charset="0"/>
              </a:defRPr>
            </a:lvl3pPr>
            <a:lvl4pPr marL="1782943" indent="-254706" algn="l" defTabSz="509412" rtl="0" eaLnBrk="1" latinLnBrk="0" hangingPunct="1">
              <a:spcBef>
                <a:spcPct val="20000"/>
              </a:spcBef>
              <a:buFont typeface="Arial"/>
              <a:buChar char="–"/>
              <a:defRPr sz="2200" b="0" i="0" kern="1200">
                <a:solidFill>
                  <a:srgbClr val="002060"/>
                </a:solidFill>
                <a:latin typeface="Droid Sans" panose="020B0606030804020204" pitchFamily="34" charset="0"/>
                <a:ea typeface="Droid Sans" panose="020B0606030804020204" pitchFamily="34" charset="0"/>
                <a:cs typeface="Droid Sans" panose="020B0606030804020204" pitchFamily="34" charset="0"/>
              </a:defRPr>
            </a:lvl4pPr>
            <a:lvl5pPr marL="2292355" indent="-254706" algn="l" defTabSz="509412" rtl="0" eaLnBrk="1" latinLnBrk="0" hangingPunct="1">
              <a:spcBef>
                <a:spcPct val="20000"/>
              </a:spcBef>
              <a:buFont typeface="Arial"/>
              <a:buChar char="»"/>
              <a:defRPr sz="2200" b="0" i="0" kern="1200">
                <a:solidFill>
                  <a:srgbClr val="002060"/>
                </a:solidFill>
                <a:latin typeface="Droid Sans" panose="020B0606030804020204" pitchFamily="34" charset="0"/>
                <a:ea typeface="Droid Sans" panose="020B0606030804020204" pitchFamily="34" charset="0"/>
                <a:cs typeface="Droid Sans" panose="020B0606030804020204" pitchFamily="34" charset="0"/>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sz="2400" dirty="0"/>
              <a:t>Frame Buffer</a:t>
            </a:r>
          </a:p>
          <a:p>
            <a:pPr lvl="1"/>
            <a:r>
              <a:rPr lang="en-US" sz="2000" dirty="0"/>
              <a:t>Stores entire contents of screen to be drawn into high speed memory (frame buffer)</a:t>
            </a:r>
          </a:p>
          <a:p>
            <a:pPr lvl="1"/>
            <a:r>
              <a:rPr lang="en-US" sz="2000" dirty="0"/>
              <a:t>One side of memory goes to video controller, other side goes to blitter (memory copy unit)</a:t>
            </a:r>
          </a:p>
          <a:p>
            <a:pPr lvl="1"/>
            <a:r>
              <a:rPr lang="en-US" sz="2000" dirty="0"/>
              <a:t>Plus: limited only by performance of memory and blitter, can do effects easily</a:t>
            </a:r>
          </a:p>
          <a:p>
            <a:pPr lvl="1"/>
            <a:r>
              <a:rPr lang="en-US" sz="2000" dirty="0"/>
              <a:t>Minus: needs enough memory to hold the screen (possibly twice over)</a:t>
            </a:r>
          </a:p>
        </p:txBody>
      </p:sp>
    </p:spTree>
    <p:extLst>
      <p:ext uri="{BB962C8B-B14F-4D97-AF65-F5344CB8AC3E}">
        <p14:creationId xmlns:p14="http://schemas.microsoft.com/office/powerpoint/2010/main" val="310195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VGA Horizontal Timing</a:t>
            </a:r>
          </a:p>
        </p:txBody>
      </p:sp>
      <p:sp>
        <p:nvSpPr>
          <p:cNvPr id="4" name="Text Placeholder 3"/>
          <p:cNvSpPr>
            <a:spLocks noGrp="1"/>
          </p:cNvSpPr>
          <p:nvPr>
            <p:ph type="body" sz="quarter" idx="12"/>
          </p:nvPr>
        </p:nvSpPr>
        <p:spPr>
          <a:xfrm>
            <a:off x="443378" y="1375843"/>
            <a:ext cx="9245600" cy="4826000"/>
          </a:xfrm>
        </p:spPr>
        <p:txBody>
          <a:bodyPr/>
          <a:lstStyle/>
          <a:p>
            <a:r>
              <a:rPr lang="en-US" sz="2000" dirty="0"/>
              <a:t>To generate a Horizontal Sync Pulse, use a 10-bit pixel counter modulo-800</a:t>
            </a:r>
          </a:p>
          <a:p>
            <a:pPr lvl="1">
              <a:lnSpc>
                <a:spcPct val="90000"/>
              </a:lnSpc>
            </a:pPr>
            <a:r>
              <a:rPr lang="en-US" sz="2000" dirty="0"/>
              <a:t>Counter increments with a 25MHz clock (pixel clock)</a:t>
            </a:r>
          </a:p>
          <a:p>
            <a:pPr lvl="1">
              <a:lnSpc>
                <a:spcPct val="90000"/>
              </a:lnSpc>
            </a:pPr>
            <a:r>
              <a:rPr lang="en-US" sz="2000" dirty="0"/>
              <a:t>Pixel Counts &lt;0 thru 639&gt;: Display On</a:t>
            </a:r>
          </a:p>
          <a:p>
            <a:pPr lvl="1">
              <a:lnSpc>
                <a:spcPct val="90000"/>
              </a:lnSpc>
            </a:pPr>
            <a:r>
              <a:rPr lang="en-US" sz="2000" dirty="0"/>
              <a:t>Pixel Counts &lt;640 thru 799&gt;: Display Off </a:t>
            </a:r>
          </a:p>
          <a:p>
            <a:pPr lvl="1">
              <a:lnSpc>
                <a:spcPct val="90000"/>
              </a:lnSpc>
            </a:pPr>
            <a:r>
              <a:rPr lang="en-US" sz="2000" dirty="0"/>
              <a:t>Pixel Count &lt;656 thru 751&gt;: HS Pulse Active for 96 pixels</a:t>
            </a:r>
          </a:p>
          <a:p>
            <a:pPr lvl="1">
              <a:lnSpc>
                <a:spcPct val="90000"/>
              </a:lnSpc>
            </a:pPr>
            <a:r>
              <a:rPr lang="en-US" sz="2000" dirty="0"/>
              <a:t>Pixel Count 799: Reset pixel counter</a:t>
            </a:r>
          </a:p>
          <a:p>
            <a:pPr lvl="1">
              <a:lnSpc>
                <a:spcPct val="90000"/>
              </a:lnSpc>
            </a:pPr>
            <a:r>
              <a:rPr lang="en-US" sz="2000" dirty="0"/>
              <a:t>HS Pulse is </a:t>
            </a:r>
            <a:r>
              <a:rPr lang="en-US" sz="2000" u="sng" dirty="0"/>
              <a:t>Active Low</a:t>
            </a:r>
            <a:r>
              <a:rPr lang="en-US" sz="2000" dirty="0"/>
              <a:t> for most monitors</a:t>
            </a:r>
          </a:p>
          <a:p>
            <a:pPr lvl="1">
              <a:lnSpc>
                <a:spcPct val="90000"/>
              </a:lnSpc>
            </a:pPr>
            <a:r>
              <a:rPr lang="en-US" sz="2000" dirty="0"/>
              <a:t>Note: many monitors require you draw black (0,0,0) during the blanking interval, or colors will look “washed out”.</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48" name="Group 32"/>
          <p:cNvGrpSpPr>
            <a:grpSpLocks/>
          </p:cNvGrpSpPr>
          <p:nvPr/>
        </p:nvGrpSpPr>
        <p:grpSpPr bwMode="auto">
          <a:xfrm>
            <a:off x="1511765" y="4615930"/>
            <a:ext cx="7108825" cy="1028699"/>
            <a:chOff x="560" y="2925"/>
            <a:chExt cx="4478" cy="648"/>
          </a:xfrm>
        </p:grpSpPr>
        <p:sp>
          <p:nvSpPr>
            <p:cNvPr id="49" name="Text Box 14"/>
            <p:cNvSpPr txBox="1">
              <a:spLocks noChangeArrowheads="1"/>
            </p:cNvSpPr>
            <p:nvPr/>
          </p:nvSpPr>
          <p:spPr bwMode="auto">
            <a:xfrm>
              <a:off x="786" y="3340"/>
              <a:ext cx="4252" cy="233"/>
            </a:xfrm>
            <a:prstGeom prst="rect">
              <a:avLst/>
            </a:prstGeom>
            <a:noFill/>
            <a:ln w="28575">
              <a:noFill/>
              <a:miter lim="800000"/>
              <a:headEnd/>
              <a:tailEnd/>
            </a:ln>
          </p:spPr>
          <p:txBody>
            <a:bodyPr wrap="none">
              <a:spAutoFit/>
            </a:bodyPr>
            <a:lstStyle/>
            <a:p>
              <a:r>
                <a:rPr lang="en-US" b="1" dirty="0"/>
                <a:t>656-751         0                                    639         656-751   799/0  </a:t>
              </a:r>
            </a:p>
          </p:txBody>
        </p:sp>
        <p:sp>
          <p:nvSpPr>
            <p:cNvPr id="50" name="Line 15"/>
            <p:cNvSpPr>
              <a:spLocks noChangeShapeType="1"/>
            </p:cNvSpPr>
            <p:nvPr/>
          </p:nvSpPr>
          <p:spPr bwMode="auto">
            <a:xfrm>
              <a:off x="1547" y="3133"/>
              <a:ext cx="0" cy="221"/>
            </a:xfrm>
            <a:prstGeom prst="line">
              <a:avLst/>
            </a:prstGeom>
            <a:noFill/>
            <a:ln w="28575">
              <a:solidFill>
                <a:schemeClr val="accent1"/>
              </a:solidFill>
              <a:round/>
              <a:headEnd/>
              <a:tailEnd/>
            </a:ln>
          </p:spPr>
          <p:txBody>
            <a:bodyPr wrap="none" anchor="ctr"/>
            <a:lstStyle/>
            <a:p>
              <a:endParaRPr lang="en-US"/>
            </a:p>
          </p:txBody>
        </p:sp>
        <p:sp>
          <p:nvSpPr>
            <p:cNvPr id="51" name="Line 16"/>
            <p:cNvSpPr>
              <a:spLocks noChangeShapeType="1"/>
            </p:cNvSpPr>
            <p:nvPr/>
          </p:nvSpPr>
          <p:spPr bwMode="auto">
            <a:xfrm>
              <a:off x="3527" y="3141"/>
              <a:ext cx="0" cy="221"/>
            </a:xfrm>
            <a:prstGeom prst="line">
              <a:avLst/>
            </a:prstGeom>
            <a:noFill/>
            <a:ln w="28575">
              <a:solidFill>
                <a:schemeClr val="accent1"/>
              </a:solidFill>
              <a:round/>
              <a:headEnd/>
              <a:tailEnd/>
            </a:ln>
          </p:spPr>
          <p:txBody>
            <a:bodyPr wrap="none" anchor="ctr"/>
            <a:lstStyle/>
            <a:p>
              <a:endParaRPr lang="en-US"/>
            </a:p>
          </p:txBody>
        </p:sp>
        <p:sp>
          <p:nvSpPr>
            <p:cNvPr id="52" name="Text Box 17"/>
            <p:cNvSpPr txBox="1">
              <a:spLocks noChangeArrowheads="1"/>
            </p:cNvSpPr>
            <p:nvPr/>
          </p:nvSpPr>
          <p:spPr bwMode="auto">
            <a:xfrm>
              <a:off x="2112" y="3090"/>
              <a:ext cx="824" cy="326"/>
            </a:xfrm>
            <a:prstGeom prst="rect">
              <a:avLst/>
            </a:prstGeom>
            <a:noFill/>
            <a:ln w="28575">
              <a:noFill/>
              <a:miter lim="800000"/>
              <a:headEnd/>
              <a:tailEnd/>
            </a:ln>
          </p:spPr>
          <p:txBody>
            <a:bodyPr wrap="none">
              <a:spAutoFit/>
            </a:bodyPr>
            <a:lstStyle/>
            <a:p>
              <a:pPr algn="ctr"/>
              <a:r>
                <a:rPr lang="en-US"/>
                <a:t>Display On for</a:t>
              </a:r>
            </a:p>
            <a:p>
              <a:pPr algn="ctr"/>
              <a:r>
                <a:rPr lang="en-US"/>
                <a:t>640 pixels</a:t>
              </a:r>
            </a:p>
          </p:txBody>
        </p:sp>
        <p:sp>
          <p:nvSpPr>
            <p:cNvPr id="53" name="Text Box 18"/>
            <p:cNvSpPr txBox="1">
              <a:spLocks noChangeArrowheads="1"/>
            </p:cNvSpPr>
            <p:nvPr/>
          </p:nvSpPr>
          <p:spPr bwMode="auto">
            <a:xfrm>
              <a:off x="888" y="2925"/>
              <a:ext cx="316" cy="231"/>
            </a:xfrm>
            <a:prstGeom prst="rect">
              <a:avLst/>
            </a:prstGeom>
            <a:noFill/>
            <a:ln w="28575">
              <a:noFill/>
              <a:miter lim="800000"/>
              <a:headEnd/>
              <a:tailEnd/>
            </a:ln>
          </p:spPr>
          <p:txBody>
            <a:bodyPr wrap="none">
              <a:spAutoFit/>
            </a:bodyPr>
            <a:lstStyle/>
            <a:p>
              <a:r>
                <a:rPr lang="en-US" sz="1800">
                  <a:solidFill>
                    <a:srgbClr val="FF3300"/>
                  </a:solidFill>
                </a:rPr>
                <a:t>HS</a:t>
              </a:r>
            </a:p>
          </p:txBody>
        </p:sp>
        <p:sp>
          <p:nvSpPr>
            <p:cNvPr id="54" name="Text Box 20"/>
            <p:cNvSpPr txBox="1">
              <a:spLocks noChangeArrowheads="1"/>
            </p:cNvSpPr>
            <p:nvPr/>
          </p:nvSpPr>
          <p:spPr bwMode="auto">
            <a:xfrm>
              <a:off x="3857" y="2926"/>
              <a:ext cx="316" cy="231"/>
            </a:xfrm>
            <a:prstGeom prst="rect">
              <a:avLst/>
            </a:prstGeom>
            <a:noFill/>
            <a:ln w="28575">
              <a:noFill/>
              <a:miter lim="800000"/>
              <a:headEnd/>
              <a:tailEnd/>
            </a:ln>
          </p:spPr>
          <p:txBody>
            <a:bodyPr wrap="none">
              <a:spAutoFit/>
            </a:bodyPr>
            <a:lstStyle/>
            <a:p>
              <a:r>
                <a:rPr lang="en-US" sz="1800">
                  <a:solidFill>
                    <a:srgbClr val="FF3300"/>
                  </a:solidFill>
                </a:rPr>
                <a:t>HS</a:t>
              </a:r>
            </a:p>
          </p:txBody>
        </p:sp>
        <p:sp>
          <p:nvSpPr>
            <p:cNvPr id="55" name="Line 21"/>
            <p:cNvSpPr>
              <a:spLocks noChangeShapeType="1"/>
            </p:cNvSpPr>
            <p:nvPr/>
          </p:nvSpPr>
          <p:spPr bwMode="auto">
            <a:xfrm>
              <a:off x="2833" y="3267"/>
              <a:ext cx="576" cy="0"/>
            </a:xfrm>
            <a:prstGeom prst="line">
              <a:avLst/>
            </a:prstGeom>
            <a:noFill/>
            <a:ln w="12700">
              <a:solidFill>
                <a:schemeClr val="accent1"/>
              </a:solidFill>
              <a:round/>
              <a:headEnd/>
              <a:tailEnd type="arrow" w="med" len="med"/>
            </a:ln>
          </p:spPr>
          <p:txBody>
            <a:bodyPr wrap="none" anchor="ctr"/>
            <a:lstStyle/>
            <a:p>
              <a:endParaRPr lang="en-US"/>
            </a:p>
          </p:txBody>
        </p:sp>
        <p:sp>
          <p:nvSpPr>
            <p:cNvPr id="56" name="Line 22"/>
            <p:cNvSpPr>
              <a:spLocks noChangeShapeType="1"/>
            </p:cNvSpPr>
            <p:nvPr/>
          </p:nvSpPr>
          <p:spPr bwMode="auto">
            <a:xfrm flipH="1">
              <a:off x="1595" y="3282"/>
              <a:ext cx="576" cy="0"/>
            </a:xfrm>
            <a:prstGeom prst="line">
              <a:avLst/>
            </a:prstGeom>
            <a:noFill/>
            <a:ln w="12700">
              <a:solidFill>
                <a:schemeClr val="accent1"/>
              </a:solidFill>
              <a:round/>
              <a:headEnd/>
              <a:tailEnd type="arrow" w="med" len="med"/>
            </a:ln>
          </p:spPr>
          <p:txBody>
            <a:bodyPr wrap="none" anchor="ctr"/>
            <a:lstStyle/>
            <a:p>
              <a:endParaRPr lang="en-US"/>
            </a:p>
          </p:txBody>
        </p:sp>
        <p:grpSp>
          <p:nvGrpSpPr>
            <p:cNvPr id="57" name="Group 30"/>
            <p:cNvGrpSpPr>
              <a:grpSpLocks/>
            </p:cNvGrpSpPr>
            <p:nvPr/>
          </p:nvGrpSpPr>
          <p:grpSpPr bwMode="auto">
            <a:xfrm flipV="1">
              <a:off x="560" y="3100"/>
              <a:ext cx="4474" cy="224"/>
              <a:chOff x="560" y="3188"/>
              <a:chExt cx="4474" cy="224"/>
            </a:xfrm>
          </p:grpSpPr>
          <p:sp>
            <p:nvSpPr>
              <p:cNvPr id="62" name="Line 4"/>
              <p:cNvSpPr>
                <a:spLocks noChangeShapeType="1"/>
              </p:cNvSpPr>
              <p:nvPr/>
            </p:nvSpPr>
            <p:spPr bwMode="auto">
              <a:xfrm>
                <a:off x="560" y="3409"/>
                <a:ext cx="363" cy="0"/>
              </a:xfrm>
              <a:prstGeom prst="line">
                <a:avLst/>
              </a:prstGeom>
              <a:noFill/>
              <a:ln w="28575">
                <a:solidFill>
                  <a:schemeClr val="tx1"/>
                </a:solidFill>
                <a:round/>
                <a:headEnd/>
                <a:tailEnd/>
              </a:ln>
            </p:spPr>
            <p:txBody>
              <a:bodyPr wrap="none" anchor="ctr"/>
              <a:lstStyle/>
              <a:p>
                <a:endParaRPr lang="en-US"/>
              </a:p>
            </p:txBody>
          </p:sp>
          <p:sp>
            <p:nvSpPr>
              <p:cNvPr id="63" name="Line 5"/>
              <p:cNvSpPr>
                <a:spLocks noChangeShapeType="1"/>
              </p:cNvSpPr>
              <p:nvPr/>
            </p:nvSpPr>
            <p:spPr bwMode="auto">
              <a:xfrm flipV="1">
                <a:off x="923" y="3188"/>
                <a:ext cx="0" cy="221"/>
              </a:xfrm>
              <a:prstGeom prst="line">
                <a:avLst/>
              </a:prstGeom>
              <a:noFill/>
              <a:ln w="28575">
                <a:solidFill>
                  <a:schemeClr val="tx1"/>
                </a:solidFill>
                <a:round/>
                <a:headEnd/>
                <a:tailEnd/>
              </a:ln>
            </p:spPr>
            <p:txBody>
              <a:bodyPr wrap="none" anchor="ctr"/>
              <a:lstStyle/>
              <a:p>
                <a:endParaRPr lang="en-US"/>
              </a:p>
            </p:txBody>
          </p:sp>
          <p:sp>
            <p:nvSpPr>
              <p:cNvPr id="64" name="Line 6"/>
              <p:cNvSpPr>
                <a:spLocks noChangeShapeType="1"/>
              </p:cNvSpPr>
              <p:nvPr/>
            </p:nvSpPr>
            <p:spPr bwMode="auto">
              <a:xfrm>
                <a:off x="923" y="3188"/>
                <a:ext cx="268" cy="0"/>
              </a:xfrm>
              <a:prstGeom prst="line">
                <a:avLst/>
              </a:prstGeom>
              <a:noFill/>
              <a:ln w="28575">
                <a:solidFill>
                  <a:schemeClr val="tx1"/>
                </a:solidFill>
                <a:round/>
                <a:headEnd/>
                <a:tailEnd/>
              </a:ln>
            </p:spPr>
            <p:txBody>
              <a:bodyPr wrap="none" anchor="ctr"/>
              <a:lstStyle/>
              <a:p>
                <a:endParaRPr lang="en-US"/>
              </a:p>
            </p:txBody>
          </p:sp>
          <p:sp>
            <p:nvSpPr>
              <p:cNvPr id="65" name="Line 8"/>
              <p:cNvSpPr>
                <a:spLocks noChangeShapeType="1"/>
              </p:cNvSpPr>
              <p:nvPr/>
            </p:nvSpPr>
            <p:spPr bwMode="auto">
              <a:xfrm flipV="1">
                <a:off x="1184" y="3189"/>
                <a:ext cx="0" cy="221"/>
              </a:xfrm>
              <a:prstGeom prst="line">
                <a:avLst/>
              </a:prstGeom>
              <a:noFill/>
              <a:ln w="28575">
                <a:solidFill>
                  <a:schemeClr val="tx1"/>
                </a:solidFill>
                <a:round/>
                <a:headEnd/>
                <a:tailEnd/>
              </a:ln>
            </p:spPr>
            <p:txBody>
              <a:bodyPr wrap="none" anchor="ctr"/>
              <a:lstStyle/>
              <a:p>
                <a:endParaRPr lang="en-US"/>
              </a:p>
            </p:txBody>
          </p:sp>
          <p:sp>
            <p:nvSpPr>
              <p:cNvPr id="66" name="Line 10"/>
              <p:cNvSpPr>
                <a:spLocks noChangeShapeType="1"/>
              </p:cNvSpPr>
              <p:nvPr/>
            </p:nvSpPr>
            <p:spPr bwMode="auto">
              <a:xfrm>
                <a:off x="1184" y="3409"/>
                <a:ext cx="2698" cy="0"/>
              </a:xfrm>
              <a:prstGeom prst="line">
                <a:avLst/>
              </a:prstGeom>
              <a:noFill/>
              <a:ln w="28575">
                <a:solidFill>
                  <a:schemeClr val="tx1"/>
                </a:solidFill>
                <a:round/>
                <a:headEnd/>
                <a:tailEnd/>
              </a:ln>
            </p:spPr>
            <p:txBody>
              <a:bodyPr wrap="none" anchor="ctr"/>
              <a:lstStyle/>
              <a:p>
                <a:endParaRPr lang="en-US"/>
              </a:p>
            </p:txBody>
          </p:sp>
          <p:sp>
            <p:nvSpPr>
              <p:cNvPr id="67" name="Line 11"/>
              <p:cNvSpPr>
                <a:spLocks noChangeShapeType="1"/>
              </p:cNvSpPr>
              <p:nvPr/>
            </p:nvSpPr>
            <p:spPr bwMode="auto">
              <a:xfrm flipV="1">
                <a:off x="3883" y="3190"/>
                <a:ext cx="0" cy="221"/>
              </a:xfrm>
              <a:prstGeom prst="line">
                <a:avLst/>
              </a:prstGeom>
              <a:noFill/>
              <a:ln w="28575">
                <a:solidFill>
                  <a:schemeClr val="tx1"/>
                </a:solidFill>
                <a:round/>
                <a:headEnd/>
                <a:tailEnd/>
              </a:ln>
            </p:spPr>
            <p:txBody>
              <a:bodyPr wrap="none" anchor="ctr"/>
              <a:lstStyle/>
              <a:p>
                <a:endParaRPr lang="en-US"/>
              </a:p>
            </p:txBody>
          </p:sp>
          <p:sp>
            <p:nvSpPr>
              <p:cNvPr id="68" name="Line 12"/>
              <p:cNvSpPr>
                <a:spLocks noChangeShapeType="1"/>
              </p:cNvSpPr>
              <p:nvPr/>
            </p:nvSpPr>
            <p:spPr bwMode="auto">
              <a:xfrm>
                <a:off x="3883" y="3190"/>
                <a:ext cx="268" cy="0"/>
              </a:xfrm>
              <a:prstGeom prst="line">
                <a:avLst/>
              </a:prstGeom>
              <a:noFill/>
              <a:ln w="28575">
                <a:solidFill>
                  <a:schemeClr val="tx1"/>
                </a:solidFill>
                <a:round/>
                <a:headEnd/>
                <a:tailEnd/>
              </a:ln>
            </p:spPr>
            <p:txBody>
              <a:bodyPr wrap="none" anchor="ctr"/>
              <a:lstStyle/>
              <a:p>
                <a:endParaRPr lang="en-US"/>
              </a:p>
            </p:txBody>
          </p:sp>
          <p:sp>
            <p:nvSpPr>
              <p:cNvPr id="69" name="Line 13"/>
              <p:cNvSpPr>
                <a:spLocks noChangeShapeType="1"/>
              </p:cNvSpPr>
              <p:nvPr/>
            </p:nvSpPr>
            <p:spPr bwMode="auto">
              <a:xfrm flipV="1">
                <a:off x="4144" y="3191"/>
                <a:ext cx="0" cy="221"/>
              </a:xfrm>
              <a:prstGeom prst="line">
                <a:avLst/>
              </a:prstGeom>
              <a:noFill/>
              <a:ln w="28575">
                <a:solidFill>
                  <a:schemeClr val="tx1"/>
                </a:solidFill>
                <a:round/>
                <a:headEnd/>
                <a:tailEnd/>
              </a:ln>
            </p:spPr>
            <p:txBody>
              <a:bodyPr wrap="none" anchor="ctr"/>
              <a:lstStyle/>
              <a:p>
                <a:endParaRPr lang="en-US"/>
              </a:p>
            </p:txBody>
          </p:sp>
          <p:sp>
            <p:nvSpPr>
              <p:cNvPr id="70" name="Line 24"/>
              <p:cNvSpPr>
                <a:spLocks noChangeShapeType="1"/>
              </p:cNvSpPr>
              <p:nvPr/>
            </p:nvSpPr>
            <p:spPr bwMode="auto">
              <a:xfrm>
                <a:off x="4142" y="3401"/>
                <a:ext cx="892" cy="0"/>
              </a:xfrm>
              <a:prstGeom prst="line">
                <a:avLst/>
              </a:prstGeom>
              <a:noFill/>
              <a:ln w="28575">
                <a:solidFill>
                  <a:schemeClr val="tx1"/>
                </a:solidFill>
                <a:round/>
                <a:headEnd/>
                <a:tailEnd/>
              </a:ln>
            </p:spPr>
            <p:txBody>
              <a:bodyPr wrap="none" anchor="ctr"/>
              <a:lstStyle/>
              <a:p>
                <a:endParaRPr lang="en-US"/>
              </a:p>
            </p:txBody>
          </p:sp>
        </p:grpSp>
        <p:sp>
          <p:nvSpPr>
            <p:cNvPr id="58" name="Text Box 26"/>
            <p:cNvSpPr txBox="1">
              <a:spLocks noChangeArrowheads="1"/>
            </p:cNvSpPr>
            <p:nvPr/>
          </p:nvSpPr>
          <p:spPr bwMode="auto">
            <a:xfrm>
              <a:off x="1185" y="3080"/>
              <a:ext cx="355" cy="288"/>
            </a:xfrm>
            <a:prstGeom prst="rect">
              <a:avLst/>
            </a:prstGeom>
            <a:noFill/>
            <a:ln w="28575">
              <a:noFill/>
              <a:miter lim="800000"/>
              <a:headEnd/>
              <a:tailEnd/>
            </a:ln>
          </p:spPr>
          <p:txBody>
            <a:bodyPr wrap="none">
              <a:spAutoFit/>
            </a:bodyPr>
            <a:lstStyle/>
            <a:p>
              <a:pPr algn="ctr"/>
              <a:r>
                <a:rPr lang="en-US" sz="1200">
                  <a:solidFill>
                    <a:schemeClr val="tx1"/>
                  </a:solidFill>
                </a:rPr>
                <a:t>back</a:t>
              </a:r>
            </a:p>
            <a:p>
              <a:pPr algn="ctr"/>
              <a:r>
                <a:rPr lang="en-US" sz="1200">
                  <a:solidFill>
                    <a:schemeClr val="tx1"/>
                  </a:solidFill>
                </a:rPr>
                <a:t>porch</a:t>
              </a:r>
            </a:p>
          </p:txBody>
        </p:sp>
        <p:sp>
          <p:nvSpPr>
            <p:cNvPr id="59" name="Text Box 27"/>
            <p:cNvSpPr txBox="1">
              <a:spLocks noChangeArrowheads="1"/>
            </p:cNvSpPr>
            <p:nvPr/>
          </p:nvSpPr>
          <p:spPr bwMode="auto">
            <a:xfrm>
              <a:off x="3521" y="3095"/>
              <a:ext cx="355" cy="288"/>
            </a:xfrm>
            <a:prstGeom prst="rect">
              <a:avLst/>
            </a:prstGeom>
            <a:noFill/>
            <a:ln w="28575">
              <a:noFill/>
              <a:miter lim="800000"/>
              <a:headEnd/>
              <a:tailEnd/>
            </a:ln>
          </p:spPr>
          <p:txBody>
            <a:bodyPr wrap="none">
              <a:spAutoFit/>
            </a:bodyPr>
            <a:lstStyle/>
            <a:p>
              <a:pPr algn="ctr"/>
              <a:r>
                <a:rPr lang="en-US" sz="1200">
                  <a:solidFill>
                    <a:schemeClr val="tx1"/>
                  </a:solidFill>
                </a:rPr>
                <a:t>front</a:t>
              </a:r>
            </a:p>
            <a:p>
              <a:pPr algn="ctr"/>
              <a:r>
                <a:rPr lang="en-US" sz="1200">
                  <a:solidFill>
                    <a:schemeClr val="tx1"/>
                  </a:solidFill>
                </a:rPr>
                <a:t>porch</a:t>
              </a:r>
            </a:p>
          </p:txBody>
        </p:sp>
        <p:sp>
          <p:nvSpPr>
            <p:cNvPr id="60" name="Line 28"/>
            <p:cNvSpPr>
              <a:spLocks noChangeShapeType="1"/>
            </p:cNvSpPr>
            <p:nvPr/>
          </p:nvSpPr>
          <p:spPr bwMode="auto">
            <a:xfrm>
              <a:off x="4531" y="3174"/>
              <a:ext cx="0" cy="221"/>
            </a:xfrm>
            <a:prstGeom prst="line">
              <a:avLst/>
            </a:prstGeom>
            <a:noFill/>
            <a:ln w="28575">
              <a:solidFill>
                <a:schemeClr val="accent1"/>
              </a:solidFill>
              <a:round/>
              <a:headEnd/>
              <a:tailEnd/>
            </a:ln>
          </p:spPr>
          <p:txBody>
            <a:bodyPr wrap="none" anchor="ctr"/>
            <a:lstStyle/>
            <a:p>
              <a:endParaRPr lang="en-US"/>
            </a:p>
          </p:txBody>
        </p:sp>
        <p:sp>
          <p:nvSpPr>
            <p:cNvPr id="61" name="Text Box 29"/>
            <p:cNvSpPr txBox="1">
              <a:spLocks noChangeArrowheads="1"/>
            </p:cNvSpPr>
            <p:nvPr/>
          </p:nvSpPr>
          <p:spPr bwMode="auto">
            <a:xfrm>
              <a:off x="4161" y="3074"/>
              <a:ext cx="355" cy="288"/>
            </a:xfrm>
            <a:prstGeom prst="rect">
              <a:avLst/>
            </a:prstGeom>
            <a:noFill/>
            <a:ln w="28575">
              <a:noFill/>
              <a:miter lim="800000"/>
              <a:headEnd/>
              <a:tailEnd/>
            </a:ln>
          </p:spPr>
          <p:txBody>
            <a:bodyPr wrap="none">
              <a:spAutoFit/>
            </a:bodyPr>
            <a:lstStyle/>
            <a:p>
              <a:pPr algn="ctr"/>
              <a:r>
                <a:rPr lang="en-US" sz="1200" dirty="0">
                  <a:solidFill>
                    <a:schemeClr val="tx1"/>
                  </a:solidFill>
                </a:rPr>
                <a:t>back</a:t>
              </a:r>
            </a:p>
            <a:p>
              <a:pPr algn="ctr"/>
              <a:r>
                <a:rPr lang="en-US" sz="1200" dirty="0">
                  <a:solidFill>
                    <a:schemeClr val="tx1"/>
                  </a:solidFill>
                </a:rPr>
                <a:t>porch</a:t>
              </a:r>
            </a:p>
          </p:txBody>
        </p:sp>
      </p:gr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F498F83-42D4-481D-B339-4029967CC718}"/>
                  </a:ext>
                </a:extLst>
              </p14:cNvPr>
              <p14:cNvContentPartPr/>
              <p14:nvPr/>
            </p14:nvContentPartPr>
            <p14:xfrm>
              <a:off x="6077520" y="1884240"/>
              <a:ext cx="2778480" cy="976320"/>
            </p14:xfrm>
          </p:contentPart>
        </mc:Choice>
        <mc:Fallback xmlns="">
          <p:pic>
            <p:nvPicPr>
              <p:cNvPr id="3" name="Ink 2">
                <a:extLst>
                  <a:ext uri="{FF2B5EF4-FFF2-40B4-BE49-F238E27FC236}">
                    <a16:creationId xmlns:a16="http://schemas.microsoft.com/office/drawing/2014/main" id="{0F498F83-42D4-481D-B339-4029967CC718}"/>
                  </a:ext>
                </a:extLst>
              </p:cNvPr>
              <p:cNvPicPr/>
              <p:nvPr/>
            </p:nvPicPr>
            <p:blipFill>
              <a:blip r:embed="rId4"/>
              <a:stretch>
                <a:fillRect/>
              </a:stretch>
            </p:blipFill>
            <p:spPr>
              <a:xfrm>
                <a:off x="6068160" y="1874880"/>
                <a:ext cx="2797200" cy="995040"/>
              </a:xfrm>
              <a:prstGeom prst="rect">
                <a:avLst/>
              </a:prstGeom>
            </p:spPr>
          </p:pic>
        </mc:Fallback>
      </mc:AlternateContent>
    </p:spTree>
    <p:extLst>
      <p:ext uri="{BB962C8B-B14F-4D97-AF65-F5344CB8AC3E}">
        <p14:creationId xmlns:p14="http://schemas.microsoft.com/office/powerpoint/2010/main" val="3423242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VGA Vertical Timing</a:t>
            </a:r>
          </a:p>
        </p:txBody>
      </p:sp>
      <p:sp>
        <p:nvSpPr>
          <p:cNvPr id="4" name="Text Placeholder 3"/>
          <p:cNvSpPr>
            <a:spLocks noGrp="1"/>
          </p:cNvSpPr>
          <p:nvPr>
            <p:ph type="body" sz="quarter" idx="12"/>
          </p:nvPr>
        </p:nvSpPr>
        <p:spPr>
          <a:xfrm>
            <a:off x="443378" y="1375843"/>
            <a:ext cx="9245600" cy="4826000"/>
          </a:xfrm>
        </p:spPr>
        <p:txBody>
          <a:bodyPr/>
          <a:lstStyle/>
          <a:p>
            <a:r>
              <a:rPr lang="en-US" sz="2000" dirty="0"/>
              <a:t>To generate Vertical Sync Pulse (VS), start a 10-bit Line Counter modulo-525</a:t>
            </a:r>
          </a:p>
          <a:p>
            <a:pPr lvl="1"/>
            <a:r>
              <a:rPr lang="en-US" sz="2000" dirty="0"/>
              <a:t>Counter increments every 800 pixels </a:t>
            </a:r>
          </a:p>
          <a:p>
            <a:pPr lvl="1"/>
            <a:r>
              <a:rPr lang="en-US" sz="2000" dirty="0"/>
              <a:t>Line Counts &lt;0 thru 479&gt; : Display On</a:t>
            </a:r>
          </a:p>
          <a:p>
            <a:pPr lvl="1"/>
            <a:r>
              <a:rPr lang="en-US" sz="2000" dirty="0"/>
              <a:t>Line Counts &lt;480 thru 524&gt;: Display Off</a:t>
            </a:r>
          </a:p>
          <a:p>
            <a:pPr lvl="1"/>
            <a:r>
              <a:rPr lang="en-US" sz="2000" dirty="0"/>
              <a:t>Line Counts 490 and 491: VS Pulse Active</a:t>
            </a:r>
          </a:p>
          <a:p>
            <a:pPr lvl="1"/>
            <a:r>
              <a:rPr lang="en-US" sz="2000" dirty="0"/>
              <a:t>Line Count 524: Reset Line Counter</a:t>
            </a:r>
          </a:p>
          <a:p>
            <a:pPr lvl="1"/>
            <a:r>
              <a:rPr lang="en-US" sz="2000" dirty="0"/>
              <a:t>VS Pulse is Active Low for most monitors</a:t>
            </a:r>
          </a:p>
          <a:p>
            <a:pPr lvl="1"/>
            <a:r>
              <a:rPr lang="en-US" sz="2000" dirty="0"/>
              <a:t>Games typically use VS pulse to signal a new frame and clock game logic (update player, enemies, physics, collisions, </a:t>
            </a:r>
            <a:r>
              <a:rPr lang="en-US" sz="2000" dirty="0" err="1"/>
              <a:t>etc</a:t>
            </a:r>
            <a:r>
              <a:rPr lang="en-US" sz="2000" dirty="0"/>
              <a:t>).</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30" name="Group 30"/>
          <p:cNvGrpSpPr>
            <a:grpSpLocks/>
          </p:cNvGrpSpPr>
          <p:nvPr/>
        </p:nvGrpSpPr>
        <p:grpSpPr bwMode="auto">
          <a:xfrm>
            <a:off x="1433184" y="4763144"/>
            <a:ext cx="7265988" cy="1964556"/>
            <a:chOff x="560" y="2949"/>
            <a:chExt cx="4577" cy="1011"/>
          </a:xfrm>
        </p:grpSpPr>
        <p:sp>
          <p:nvSpPr>
            <p:cNvPr id="31" name="Text Box 22"/>
            <p:cNvSpPr txBox="1">
              <a:spLocks noChangeArrowheads="1"/>
            </p:cNvSpPr>
            <p:nvPr/>
          </p:nvSpPr>
          <p:spPr bwMode="auto">
            <a:xfrm>
              <a:off x="4270" y="3500"/>
              <a:ext cx="730" cy="460"/>
            </a:xfrm>
            <a:prstGeom prst="rect">
              <a:avLst/>
            </a:prstGeom>
            <a:noFill/>
            <a:ln w="28575">
              <a:noFill/>
              <a:miter lim="800000"/>
              <a:headEnd/>
              <a:tailEnd/>
            </a:ln>
          </p:spPr>
          <p:txBody>
            <a:bodyPr wrap="none">
              <a:spAutoFit/>
            </a:bodyPr>
            <a:lstStyle/>
            <a:p>
              <a:r>
                <a:rPr lang="en-US" dirty="0"/>
                <a:t>Reset</a:t>
              </a:r>
            </a:p>
            <a:p>
              <a:r>
                <a:rPr lang="en-US" dirty="0"/>
                <a:t>Line</a:t>
              </a:r>
            </a:p>
            <a:p>
              <a:r>
                <a:rPr lang="en-US" dirty="0"/>
                <a:t>Counter to 0</a:t>
              </a:r>
            </a:p>
          </p:txBody>
        </p:sp>
        <p:sp>
          <p:nvSpPr>
            <p:cNvPr id="32" name="Text Box 12"/>
            <p:cNvSpPr txBox="1">
              <a:spLocks noChangeArrowheads="1"/>
            </p:cNvSpPr>
            <p:nvPr/>
          </p:nvSpPr>
          <p:spPr bwMode="auto">
            <a:xfrm>
              <a:off x="607" y="3372"/>
              <a:ext cx="4277" cy="233"/>
            </a:xfrm>
            <a:prstGeom prst="rect">
              <a:avLst/>
            </a:prstGeom>
            <a:noFill/>
            <a:ln w="28575">
              <a:noFill/>
              <a:miter lim="800000"/>
              <a:headEnd/>
              <a:tailEnd/>
            </a:ln>
          </p:spPr>
          <p:txBody>
            <a:bodyPr wrap="none">
              <a:spAutoFit/>
            </a:bodyPr>
            <a:lstStyle/>
            <a:p>
              <a:r>
                <a:rPr lang="en-US" b="1" dirty="0"/>
                <a:t> 490  491          0                                    479         490 491   524/0</a:t>
              </a:r>
            </a:p>
          </p:txBody>
        </p:sp>
        <p:sp>
          <p:nvSpPr>
            <p:cNvPr id="33" name="Line 13"/>
            <p:cNvSpPr>
              <a:spLocks noChangeShapeType="1"/>
            </p:cNvSpPr>
            <p:nvPr/>
          </p:nvSpPr>
          <p:spPr bwMode="auto">
            <a:xfrm>
              <a:off x="1547" y="3125"/>
              <a:ext cx="0" cy="221"/>
            </a:xfrm>
            <a:prstGeom prst="line">
              <a:avLst/>
            </a:prstGeom>
            <a:noFill/>
            <a:ln w="28575">
              <a:solidFill>
                <a:schemeClr val="accent1"/>
              </a:solidFill>
              <a:round/>
              <a:headEnd/>
              <a:tailEnd/>
            </a:ln>
          </p:spPr>
          <p:txBody>
            <a:bodyPr wrap="none" anchor="ctr"/>
            <a:lstStyle/>
            <a:p>
              <a:endParaRPr lang="en-US"/>
            </a:p>
          </p:txBody>
        </p:sp>
        <p:sp>
          <p:nvSpPr>
            <p:cNvPr id="34" name="Line 14"/>
            <p:cNvSpPr>
              <a:spLocks noChangeShapeType="1"/>
            </p:cNvSpPr>
            <p:nvPr/>
          </p:nvSpPr>
          <p:spPr bwMode="auto">
            <a:xfrm>
              <a:off x="3519" y="3127"/>
              <a:ext cx="0" cy="221"/>
            </a:xfrm>
            <a:prstGeom prst="line">
              <a:avLst/>
            </a:prstGeom>
            <a:noFill/>
            <a:ln w="28575">
              <a:solidFill>
                <a:schemeClr val="accent1"/>
              </a:solidFill>
              <a:round/>
              <a:headEnd/>
              <a:tailEnd/>
            </a:ln>
          </p:spPr>
          <p:txBody>
            <a:bodyPr wrap="none" anchor="ctr"/>
            <a:lstStyle/>
            <a:p>
              <a:endParaRPr lang="en-US"/>
            </a:p>
          </p:txBody>
        </p:sp>
        <p:sp>
          <p:nvSpPr>
            <p:cNvPr id="35" name="Text Box 15"/>
            <p:cNvSpPr txBox="1">
              <a:spLocks noChangeArrowheads="1"/>
            </p:cNvSpPr>
            <p:nvPr/>
          </p:nvSpPr>
          <p:spPr bwMode="auto">
            <a:xfrm>
              <a:off x="2112" y="3090"/>
              <a:ext cx="824" cy="326"/>
            </a:xfrm>
            <a:prstGeom prst="rect">
              <a:avLst/>
            </a:prstGeom>
            <a:noFill/>
            <a:ln w="28575">
              <a:noFill/>
              <a:miter lim="800000"/>
              <a:headEnd/>
              <a:tailEnd/>
            </a:ln>
          </p:spPr>
          <p:txBody>
            <a:bodyPr wrap="none">
              <a:spAutoFit/>
            </a:bodyPr>
            <a:lstStyle/>
            <a:p>
              <a:pPr algn="ctr"/>
              <a:r>
                <a:rPr lang="en-US"/>
                <a:t>Display On for</a:t>
              </a:r>
            </a:p>
            <a:p>
              <a:pPr algn="ctr"/>
              <a:r>
                <a:rPr lang="en-US"/>
                <a:t>480 Lines</a:t>
              </a:r>
            </a:p>
          </p:txBody>
        </p:sp>
        <p:sp>
          <p:nvSpPr>
            <p:cNvPr id="36" name="Text Box 16"/>
            <p:cNvSpPr txBox="1">
              <a:spLocks noChangeArrowheads="1"/>
            </p:cNvSpPr>
            <p:nvPr/>
          </p:nvSpPr>
          <p:spPr bwMode="auto">
            <a:xfrm>
              <a:off x="896" y="2949"/>
              <a:ext cx="308" cy="231"/>
            </a:xfrm>
            <a:prstGeom prst="rect">
              <a:avLst/>
            </a:prstGeom>
            <a:noFill/>
            <a:ln w="28575">
              <a:noFill/>
              <a:miter lim="800000"/>
              <a:headEnd/>
              <a:tailEnd/>
            </a:ln>
          </p:spPr>
          <p:txBody>
            <a:bodyPr wrap="none">
              <a:spAutoFit/>
            </a:bodyPr>
            <a:lstStyle/>
            <a:p>
              <a:r>
                <a:rPr lang="en-US" sz="1800">
                  <a:solidFill>
                    <a:srgbClr val="FF3300"/>
                  </a:solidFill>
                </a:rPr>
                <a:t>VS</a:t>
              </a:r>
            </a:p>
          </p:txBody>
        </p:sp>
        <p:sp>
          <p:nvSpPr>
            <p:cNvPr id="37" name="Text Box 17"/>
            <p:cNvSpPr txBox="1">
              <a:spLocks noChangeArrowheads="1"/>
            </p:cNvSpPr>
            <p:nvPr/>
          </p:nvSpPr>
          <p:spPr bwMode="auto">
            <a:xfrm>
              <a:off x="1319" y="3535"/>
              <a:ext cx="786" cy="192"/>
            </a:xfrm>
            <a:prstGeom prst="rect">
              <a:avLst/>
            </a:prstGeom>
            <a:noFill/>
            <a:ln w="28575">
              <a:noFill/>
              <a:miter lim="800000"/>
              <a:headEnd/>
              <a:tailEnd/>
            </a:ln>
          </p:spPr>
          <p:txBody>
            <a:bodyPr wrap="none">
              <a:spAutoFit/>
            </a:bodyPr>
            <a:lstStyle/>
            <a:p>
              <a:r>
                <a:rPr lang="en-US" dirty="0"/>
                <a:t>Line Counter </a:t>
              </a:r>
            </a:p>
          </p:txBody>
        </p:sp>
        <p:sp>
          <p:nvSpPr>
            <p:cNvPr id="38" name="Text Box 18"/>
            <p:cNvSpPr txBox="1">
              <a:spLocks noChangeArrowheads="1"/>
            </p:cNvSpPr>
            <p:nvPr/>
          </p:nvSpPr>
          <p:spPr bwMode="auto">
            <a:xfrm>
              <a:off x="3865" y="2952"/>
              <a:ext cx="308" cy="231"/>
            </a:xfrm>
            <a:prstGeom prst="rect">
              <a:avLst/>
            </a:prstGeom>
            <a:noFill/>
            <a:ln w="28575">
              <a:noFill/>
              <a:miter lim="800000"/>
              <a:headEnd/>
              <a:tailEnd/>
            </a:ln>
          </p:spPr>
          <p:txBody>
            <a:bodyPr wrap="none">
              <a:spAutoFit/>
            </a:bodyPr>
            <a:lstStyle/>
            <a:p>
              <a:r>
                <a:rPr lang="en-US" sz="1800">
                  <a:solidFill>
                    <a:srgbClr val="FF3300"/>
                  </a:solidFill>
                </a:rPr>
                <a:t>VS</a:t>
              </a:r>
            </a:p>
          </p:txBody>
        </p:sp>
        <p:sp>
          <p:nvSpPr>
            <p:cNvPr id="39" name="Line 19"/>
            <p:cNvSpPr>
              <a:spLocks noChangeShapeType="1"/>
            </p:cNvSpPr>
            <p:nvPr/>
          </p:nvSpPr>
          <p:spPr bwMode="auto">
            <a:xfrm>
              <a:off x="2833" y="3267"/>
              <a:ext cx="576" cy="0"/>
            </a:xfrm>
            <a:prstGeom prst="line">
              <a:avLst/>
            </a:prstGeom>
            <a:noFill/>
            <a:ln w="12700">
              <a:solidFill>
                <a:schemeClr val="accent1"/>
              </a:solidFill>
              <a:round/>
              <a:headEnd/>
              <a:tailEnd type="arrow" w="med" len="med"/>
            </a:ln>
          </p:spPr>
          <p:txBody>
            <a:bodyPr wrap="none" anchor="ctr"/>
            <a:lstStyle/>
            <a:p>
              <a:endParaRPr lang="en-US"/>
            </a:p>
          </p:txBody>
        </p:sp>
        <p:sp>
          <p:nvSpPr>
            <p:cNvPr id="40" name="Line 20"/>
            <p:cNvSpPr>
              <a:spLocks noChangeShapeType="1"/>
            </p:cNvSpPr>
            <p:nvPr/>
          </p:nvSpPr>
          <p:spPr bwMode="auto">
            <a:xfrm flipH="1">
              <a:off x="1595" y="3282"/>
              <a:ext cx="576" cy="0"/>
            </a:xfrm>
            <a:prstGeom prst="line">
              <a:avLst/>
            </a:prstGeom>
            <a:noFill/>
            <a:ln w="12700">
              <a:solidFill>
                <a:schemeClr val="accent1"/>
              </a:solidFill>
              <a:round/>
              <a:headEnd/>
              <a:tailEnd type="arrow" w="med" len="med"/>
            </a:ln>
          </p:spPr>
          <p:txBody>
            <a:bodyPr wrap="none" anchor="ctr"/>
            <a:lstStyle/>
            <a:p>
              <a:endParaRPr lang="en-US"/>
            </a:p>
          </p:txBody>
        </p:sp>
        <p:grpSp>
          <p:nvGrpSpPr>
            <p:cNvPr id="41" name="Group 27"/>
            <p:cNvGrpSpPr>
              <a:grpSpLocks/>
            </p:cNvGrpSpPr>
            <p:nvPr/>
          </p:nvGrpSpPr>
          <p:grpSpPr bwMode="auto">
            <a:xfrm flipV="1">
              <a:off x="560" y="3098"/>
              <a:ext cx="4577" cy="224"/>
              <a:chOff x="560" y="3188"/>
              <a:chExt cx="4577" cy="224"/>
            </a:xfrm>
          </p:grpSpPr>
          <p:sp>
            <p:nvSpPr>
              <p:cNvPr id="46" name="Line 4"/>
              <p:cNvSpPr>
                <a:spLocks noChangeShapeType="1"/>
              </p:cNvSpPr>
              <p:nvPr/>
            </p:nvSpPr>
            <p:spPr bwMode="auto">
              <a:xfrm>
                <a:off x="560" y="3409"/>
                <a:ext cx="363" cy="0"/>
              </a:xfrm>
              <a:prstGeom prst="line">
                <a:avLst/>
              </a:prstGeom>
              <a:noFill/>
              <a:ln w="28575">
                <a:solidFill>
                  <a:schemeClr val="tx1"/>
                </a:solidFill>
                <a:round/>
                <a:headEnd/>
                <a:tailEnd/>
              </a:ln>
            </p:spPr>
            <p:txBody>
              <a:bodyPr wrap="none" anchor="ctr"/>
              <a:lstStyle/>
              <a:p>
                <a:endParaRPr lang="en-US"/>
              </a:p>
            </p:txBody>
          </p:sp>
          <p:sp>
            <p:nvSpPr>
              <p:cNvPr id="47" name="Line 5"/>
              <p:cNvSpPr>
                <a:spLocks noChangeShapeType="1"/>
              </p:cNvSpPr>
              <p:nvPr/>
            </p:nvSpPr>
            <p:spPr bwMode="auto">
              <a:xfrm flipV="1">
                <a:off x="923" y="3188"/>
                <a:ext cx="0" cy="221"/>
              </a:xfrm>
              <a:prstGeom prst="line">
                <a:avLst/>
              </a:prstGeom>
              <a:noFill/>
              <a:ln w="28575">
                <a:solidFill>
                  <a:schemeClr val="tx1"/>
                </a:solidFill>
                <a:round/>
                <a:headEnd/>
                <a:tailEnd/>
              </a:ln>
            </p:spPr>
            <p:txBody>
              <a:bodyPr wrap="none" anchor="ctr"/>
              <a:lstStyle/>
              <a:p>
                <a:endParaRPr lang="en-US"/>
              </a:p>
            </p:txBody>
          </p:sp>
          <p:sp>
            <p:nvSpPr>
              <p:cNvPr id="71" name="Line 6"/>
              <p:cNvSpPr>
                <a:spLocks noChangeShapeType="1"/>
              </p:cNvSpPr>
              <p:nvPr/>
            </p:nvSpPr>
            <p:spPr bwMode="auto">
              <a:xfrm>
                <a:off x="923" y="3188"/>
                <a:ext cx="268" cy="0"/>
              </a:xfrm>
              <a:prstGeom prst="line">
                <a:avLst/>
              </a:prstGeom>
              <a:noFill/>
              <a:ln w="28575">
                <a:solidFill>
                  <a:schemeClr val="tx1"/>
                </a:solidFill>
                <a:round/>
                <a:headEnd/>
                <a:tailEnd/>
              </a:ln>
            </p:spPr>
            <p:txBody>
              <a:bodyPr wrap="none" anchor="ctr"/>
              <a:lstStyle/>
              <a:p>
                <a:endParaRPr lang="en-US"/>
              </a:p>
            </p:txBody>
          </p:sp>
          <p:sp>
            <p:nvSpPr>
              <p:cNvPr id="72" name="Line 7"/>
              <p:cNvSpPr>
                <a:spLocks noChangeShapeType="1"/>
              </p:cNvSpPr>
              <p:nvPr/>
            </p:nvSpPr>
            <p:spPr bwMode="auto">
              <a:xfrm flipV="1">
                <a:off x="1184" y="3189"/>
                <a:ext cx="0" cy="221"/>
              </a:xfrm>
              <a:prstGeom prst="line">
                <a:avLst/>
              </a:prstGeom>
              <a:noFill/>
              <a:ln w="28575">
                <a:solidFill>
                  <a:schemeClr val="tx1"/>
                </a:solidFill>
                <a:round/>
                <a:headEnd/>
                <a:tailEnd/>
              </a:ln>
            </p:spPr>
            <p:txBody>
              <a:bodyPr wrap="none" anchor="ctr"/>
              <a:lstStyle/>
              <a:p>
                <a:endParaRPr lang="en-US"/>
              </a:p>
            </p:txBody>
          </p:sp>
          <p:sp>
            <p:nvSpPr>
              <p:cNvPr id="73" name="Line 8"/>
              <p:cNvSpPr>
                <a:spLocks noChangeShapeType="1"/>
              </p:cNvSpPr>
              <p:nvPr/>
            </p:nvSpPr>
            <p:spPr bwMode="auto">
              <a:xfrm>
                <a:off x="1184" y="3409"/>
                <a:ext cx="2698" cy="0"/>
              </a:xfrm>
              <a:prstGeom prst="line">
                <a:avLst/>
              </a:prstGeom>
              <a:noFill/>
              <a:ln w="28575">
                <a:solidFill>
                  <a:schemeClr val="tx1"/>
                </a:solidFill>
                <a:round/>
                <a:headEnd/>
                <a:tailEnd/>
              </a:ln>
            </p:spPr>
            <p:txBody>
              <a:bodyPr wrap="none" anchor="ctr"/>
              <a:lstStyle/>
              <a:p>
                <a:endParaRPr lang="en-US"/>
              </a:p>
            </p:txBody>
          </p:sp>
          <p:sp>
            <p:nvSpPr>
              <p:cNvPr id="74" name="Line 9"/>
              <p:cNvSpPr>
                <a:spLocks noChangeShapeType="1"/>
              </p:cNvSpPr>
              <p:nvPr/>
            </p:nvSpPr>
            <p:spPr bwMode="auto">
              <a:xfrm flipV="1">
                <a:off x="3883" y="3190"/>
                <a:ext cx="0" cy="221"/>
              </a:xfrm>
              <a:prstGeom prst="line">
                <a:avLst/>
              </a:prstGeom>
              <a:noFill/>
              <a:ln w="28575">
                <a:solidFill>
                  <a:schemeClr val="tx1"/>
                </a:solidFill>
                <a:round/>
                <a:headEnd/>
                <a:tailEnd/>
              </a:ln>
            </p:spPr>
            <p:txBody>
              <a:bodyPr wrap="none" anchor="ctr"/>
              <a:lstStyle/>
              <a:p>
                <a:endParaRPr lang="en-US"/>
              </a:p>
            </p:txBody>
          </p:sp>
          <p:sp>
            <p:nvSpPr>
              <p:cNvPr id="75" name="Line 10"/>
              <p:cNvSpPr>
                <a:spLocks noChangeShapeType="1"/>
              </p:cNvSpPr>
              <p:nvPr/>
            </p:nvSpPr>
            <p:spPr bwMode="auto">
              <a:xfrm>
                <a:off x="3883" y="3190"/>
                <a:ext cx="268" cy="0"/>
              </a:xfrm>
              <a:prstGeom prst="line">
                <a:avLst/>
              </a:prstGeom>
              <a:noFill/>
              <a:ln w="28575">
                <a:solidFill>
                  <a:schemeClr val="tx1"/>
                </a:solidFill>
                <a:round/>
                <a:headEnd/>
                <a:tailEnd/>
              </a:ln>
            </p:spPr>
            <p:txBody>
              <a:bodyPr wrap="none" anchor="ctr"/>
              <a:lstStyle/>
              <a:p>
                <a:endParaRPr lang="en-US"/>
              </a:p>
            </p:txBody>
          </p:sp>
          <p:sp>
            <p:nvSpPr>
              <p:cNvPr id="76" name="Line 11"/>
              <p:cNvSpPr>
                <a:spLocks noChangeShapeType="1"/>
              </p:cNvSpPr>
              <p:nvPr/>
            </p:nvSpPr>
            <p:spPr bwMode="auto">
              <a:xfrm flipV="1">
                <a:off x="4144" y="3191"/>
                <a:ext cx="0" cy="221"/>
              </a:xfrm>
              <a:prstGeom prst="line">
                <a:avLst/>
              </a:prstGeom>
              <a:noFill/>
              <a:ln w="28575">
                <a:solidFill>
                  <a:schemeClr val="tx1"/>
                </a:solidFill>
                <a:round/>
                <a:headEnd/>
                <a:tailEnd/>
              </a:ln>
            </p:spPr>
            <p:txBody>
              <a:bodyPr wrap="none" anchor="ctr"/>
              <a:lstStyle/>
              <a:p>
                <a:endParaRPr lang="en-US"/>
              </a:p>
            </p:txBody>
          </p:sp>
          <p:sp>
            <p:nvSpPr>
              <p:cNvPr id="77" name="Line 21"/>
              <p:cNvSpPr>
                <a:spLocks noChangeShapeType="1"/>
              </p:cNvSpPr>
              <p:nvPr/>
            </p:nvSpPr>
            <p:spPr bwMode="auto">
              <a:xfrm>
                <a:off x="4142" y="3401"/>
                <a:ext cx="995" cy="0"/>
              </a:xfrm>
              <a:prstGeom prst="line">
                <a:avLst/>
              </a:prstGeom>
              <a:noFill/>
              <a:ln w="28575">
                <a:solidFill>
                  <a:schemeClr val="tx1"/>
                </a:solidFill>
                <a:round/>
                <a:headEnd/>
                <a:tailEnd/>
              </a:ln>
            </p:spPr>
            <p:txBody>
              <a:bodyPr wrap="none" anchor="ctr"/>
              <a:lstStyle/>
              <a:p>
                <a:endParaRPr lang="en-US"/>
              </a:p>
            </p:txBody>
          </p:sp>
        </p:grpSp>
        <p:sp>
          <p:nvSpPr>
            <p:cNvPr id="42" name="Text Box 23"/>
            <p:cNvSpPr txBox="1">
              <a:spLocks noChangeArrowheads="1"/>
            </p:cNvSpPr>
            <p:nvPr/>
          </p:nvSpPr>
          <p:spPr bwMode="auto">
            <a:xfrm>
              <a:off x="1165" y="3066"/>
              <a:ext cx="395" cy="326"/>
            </a:xfrm>
            <a:prstGeom prst="rect">
              <a:avLst/>
            </a:prstGeom>
            <a:noFill/>
            <a:ln w="28575">
              <a:noFill/>
              <a:miter lim="800000"/>
              <a:headEnd/>
              <a:tailEnd/>
            </a:ln>
          </p:spPr>
          <p:txBody>
            <a:bodyPr wrap="none">
              <a:spAutoFit/>
            </a:bodyPr>
            <a:lstStyle/>
            <a:p>
              <a:pPr algn="ctr"/>
              <a:r>
                <a:rPr lang="en-US">
                  <a:solidFill>
                    <a:schemeClr val="tx1"/>
                  </a:solidFill>
                </a:rPr>
                <a:t>back</a:t>
              </a:r>
            </a:p>
            <a:p>
              <a:pPr algn="ctr"/>
              <a:r>
                <a:rPr lang="en-US">
                  <a:solidFill>
                    <a:schemeClr val="tx1"/>
                  </a:solidFill>
                </a:rPr>
                <a:t>porch</a:t>
              </a:r>
            </a:p>
          </p:txBody>
        </p:sp>
        <p:sp>
          <p:nvSpPr>
            <p:cNvPr id="43" name="Text Box 24"/>
            <p:cNvSpPr txBox="1">
              <a:spLocks noChangeArrowheads="1"/>
            </p:cNvSpPr>
            <p:nvPr/>
          </p:nvSpPr>
          <p:spPr bwMode="auto">
            <a:xfrm>
              <a:off x="3501" y="3081"/>
              <a:ext cx="395" cy="326"/>
            </a:xfrm>
            <a:prstGeom prst="rect">
              <a:avLst/>
            </a:prstGeom>
            <a:noFill/>
            <a:ln w="28575">
              <a:noFill/>
              <a:miter lim="800000"/>
              <a:headEnd/>
              <a:tailEnd/>
            </a:ln>
          </p:spPr>
          <p:txBody>
            <a:bodyPr wrap="none">
              <a:spAutoFit/>
            </a:bodyPr>
            <a:lstStyle/>
            <a:p>
              <a:pPr algn="ctr"/>
              <a:r>
                <a:rPr lang="en-US">
                  <a:solidFill>
                    <a:schemeClr val="tx1"/>
                  </a:solidFill>
                </a:rPr>
                <a:t>front</a:t>
              </a:r>
            </a:p>
            <a:p>
              <a:pPr algn="ctr"/>
              <a:r>
                <a:rPr lang="en-US">
                  <a:solidFill>
                    <a:schemeClr val="tx1"/>
                  </a:solidFill>
                </a:rPr>
                <a:t>porch</a:t>
              </a:r>
            </a:p>
          </p:txBody>
        </p:sp>
        <p:sp>
          <p:nvSpPr>
            <p:cNvPr id="44" name="Line 25"/>
            <p:cNvSpPr>
              <a:spLocks noChangeShapeType="1"/>
            </p:cNvSpPr>
            <p:nvPr/>
          </p:nvSpPr>
          <p:spPr bwMode="auto">
            <a:xfrm>
              <a:off x="4523" y="3126"/>
              <a:ext cx="0" cy="221"/>
            </a:xfrm>
            <a:prstGeom prst="line">
              <a:avLst/>
            </a:prstGeom>
            <a:noFill/>
            <a:ln w="28575">
              <a:solidFill>
                <a:schemeClr val="accent1"/>
              </a:solidFill>
              <a:round/>
              <a:headEnd/>
              <a:tailEnd/>
            </a:ln>
          </p:spPr>
          <p:txBody>
            <a:bodyPr wrap="none" anchor="ctr"/>
            <a:lstStyle/>
            <a:p>
              <a:endParaRPr lang="en-US"/>
            </a:p>
          </p:txBody>
        </p:sp>
        <p:sp>
          <p:nvSpPr>
            <p:cNvPr id="45" name="Text Box 26"/>
            <p:cNvSpPr txBox="1">
              <a:spLocks noChangeArrowheads="1"/>
            </p:cNvSpPr>
            <p:nvPr/>
          </p:nvSpPr>
          <p:spPr bwMode="auto">
            <a:xfrm>
              <a:off x="4141" y="3067"/>
              <a:ext cx="395" cy="326"/>
            </a:xfrm>
            <a:prstGeom prst="rect">
              <a:avLst/>
            </a:prstGeom>
            <a:noFill/>
            <a:ln w="28575">
              <a:noFill/>
              <a:miter lim="800000"/>
              <a:headEnd/>
              <a:tailEnd/>
            </a:ln>
          </p:spPr>
          <p:txBody>
            <a:bodyPr wrap="none">
              <a:spAutoFit/>
            </a:bodyPr>
            <a:lstStyle/>
            <a:p>
              <a:pPr algn="ctr"/>
              <a:r>
                <a:rPr lang="en-US">
                  <a:solidFill>
                    <a:schemeClr val="tx1"/>
                  </a:solidFill>
                </a:rPr>
                <a:t>back</a:t>
              </a:r>
            </a:p>
            <a:p>
              <a:pPr algn="ctr"/>
              <a:r>
                <a:rPr lang="en-US">
                  <a:solidFill>
                    <a:schemeClr val="tx1"/>
                  </a:solidFill>
                </a:rPr>
                <a:t>porch</a:t>
              </a:r>
            </a:p>
          </p:txBody>
        </p:sp>
      </p:grpSp>
    </p:spTree>
    <p:extLst>
      <p:ext uri="{BB962C8B-B14F-4D97-AF65-F5344CB8AC3E}">
        <p14:creationId xmlns:p14="http://schemas.microsoft.com/office/powerpoint/2010/main" val="15814238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VGA Monitor Operation</a:t>
            </a:r>
          </a:p>
        </p:txBody>
      </p:sp>
      <p:sp>
        <p:nvSpPr>
          <p:cNvPr id="4" name="Text Placeholder 3"/>
          <p:cNvSpPr>
            <a:spLocks noGrp="1"/>
          </p:cNvSpPr>
          <p:nvPr>
            <p:ph type="body" sz="quarter" idx="12"/>
          </p:nvPr>
        </p:nvSpPr>
        <p:spPr>
          <a:xfrm>
            <a:off x="443378" y="1375843"/>
            <a:ext cx="9245600" cy="4826000"/>
          </a:xfrm>
        </p:spPr>
        <p:txBody>
          <a:bodyPr/>
          <a:lstStyle/>
          <a:p>
            <a:r>
              <a:rPr lang="en-US" sz="2400" dirty="0"/>
              <a:t>In lab 6.2, we used a simple color mapper combined with the VGA controller to draw simple shapes</a:t>
            </a:r>
          </a:p>
          <a:p>
            <a:r>
              <a:rPr lang="en-US" sz="2400" dirty="0"/>
              <a:t>Color mapper needs to have as inputs the horizontal and vertical position counters, and maps output color either to foreground color (e.g. red) or background color (e.g. white)</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48" name="Group 27"/>
          <p:cNvGrpSpPr>
            <a:grpSpLocks/>
          </p:cNvGrpSpPr>
          <p:nvPr/>
        </p:nvGrpSpPr>
        <p:grpSpPr bwMode="auto">
          <a:xfrm>
            <a:off x="2248483" y="3517168"/>
            <a:ext cx="6817628" cy="3369017"/>
            <a:chOff x="1054" y="1091"/>
            <a:chExt cx="4301" cy="2221"/>
          </a:xfrm>
        </p:grpSpPr>
        <p:sp>
          <p:nvSpPr>
            <p:cNvPr id="49" name="Rectangle 28"/>
            <p:cNvSpPr>
              <a:spLocks noChangeAspect="1" noChangeArrowheads="1"/>
            </p:cNvSpPr>
            <p:nvPr/>
          </p:nvSpPr>
          <p:spPr bwMode="auto">
            <a:xfrm>
              <a:off x="1682" y="1504"/>
              <a:ext cx="2482" cy="1603"/>
            </a:xfrm>
            <a:prstGeom prst="rect">
              <a:avLst/>
            </a:prstGeom>
            <a:solidFill>
              <a:srgbClr val="FFFFFF"/>
            </a:solidFill>
            <a:ln w="28575">
              <a:solidFill>
                <a:schemeClr val="tx1"/>
              </a:solidFill>
              <a:miter lim="800000"/>
              <a:headEnd/>
              <a:tailEnd/>
            </a:ln>
          </p:spPr>
          <p:txBody>
            <a:bodyPr wrap="none" anchor="ctr"/>
            <a:lstStyle/>
            <a:p>
              <a:endParaRPr lang="en-US">
                <a:latin typeface="Droid Sans" panose="020B0606030804020204"/>
              </a:endParaRPr>
            </a:p>
          </p:txBody>
        </p:sp>
        <p:sp>
          <p:nvSpPr>
            <p:cNvPr id="50" name="Line 29"/>
            <p:cNvSpPr>
              <a:spLocks noChangeShapeType="1"/>
            </p:cNvSpPr>
            <p:nvPr/>
          </p:nvSpPr>
          <p:spPr bwMode="auto">
            <a:xfrm>
              <a:off x="1681" y="1640"/>
              <a:ext cx="2486" cy="0"/>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51" name="Line 30"/>
            <p:cNvSpPr>
              <a:spLocks noChangeShapeType="1"/>
            </p:cNvSpPr>
            <p:nvPr/>
          </p:nvSpPr>
          <p:spPr bwMode="auto">
            <a:xfrm>
              <a:off x="1681" y="1760"/>
              <a:ext cx="2486" cy="0"/>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52" name="Line 31"/>
            <p:cNvSpPr>
              <a:spLocks noChangeShapeType="1"/>
            </p:cNvSpPr>
            <p:nvPr/>
          </p:nvSpPr>
          <p:spPr bwMode="auto">
            <a:xfrm>
              <a:off x="1681" y="1880"/>
              <a:ext cx="2486" cy="0"/>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53" name="Line 32"/>
            <p:cNvSpPr>
              <a:spLocks noChangeShapeType="1"/>
            </p:cNvSpPr>
            <p:nvPr/>
          </p:nvSpPr>
          <p:spPr bwMode="auto">
            <a:xfrm>
              <a:off x="1692" y="2970"/>
              <a:ext cx="2486" cy="0"/>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54" name="Line 33"/>
            <p:cNvSpPr>
              <a:spLocks noChangeShapeType="1"/>
            </p:cNvSpPr>
            <p:nvPr/>
          </p:nvSpPr>
          <p:spPr bwMode="auto">
            <a:xfrm>
              <a:off x="1684" y="2845"/>
              <a:ext cx="2486" cy="0"/>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55" name="Text Box 34"/>
            <p:cNvSpPr txBox="1">
              <a:spLocks noChangeArrowheads="1"/>
            </p:cNvSpPr>
            <p:nvPr/>
          </p:nvSpPr>
          <p:spPr bwMode="auto">
            <a:xfrm>
              <a:off x="1332" y="1443"/>
              <a:ext cx="370" cy="487"/>
            </a:xfrm>
            <a:prstGeom prst="rect">
              <a:avLst/>
            </a:prstGeom>
            <a:noFill/>
            <a:ln w="28575">
              <a:noFill/>
              <a:miter lim="800000"/>
              <a:headEnd/>
              <a:tailEnd/>
            </a:ln>
          </p:spPr>
          <p:txBody>
            <a:bodyPr wrap="none">
              <a:spAutoFit/>
            </a:bodyPr>
            <a:lstStyle/>
            <a:p>
              <a:pPr algn="r"/>
              <a:r>
                <a:rPr lang="en-US" sz="1400" dirty="0">
                  <a:latin typeface="Droid Sans" panose="020B0606030804020204"/>
                </a:rPr>
                <a:t>Line 0</a:t>
              </a:r>
            </a:p>
            <a:p>
              <a:pPr algn="r"/>
              <a:r>
                <a:rPr lang="en-US" sz="1400" dirty="0">
                  <a:latin typeface="Droid Sans" panose="020B0606030804020204"/>
                </a:rPr>
                <a:t>Line 1</a:t>
              </a:r>
            </a:p>
            <a:p>
              <a:pPr algn="r"/>
              <a:r>
                <a:rPr lang="en-US" sz="1400" dirty="0">
                  <a:latin typeface="Droid Sans" panose="020B0606030804020204"/>
                </a:rPr>
                <a:t>Line 2</a:t>
              </a:r>
            </a:p>
          </p:txBody>
        </p:sp>
        <p:sp>
          <p:nvSpPr>
            <p:cNvPr id="56" name="Line 35"/>
            <p:cNvSpPr>
              <a:spLocks noChangeShapeType="1"/>
            </p:cNvSpPr>
            <p:nvPr/>
          </p:nvSpPr>
          <p:spPr bwMode="auto">
            <a:xfrm>
              <a:off x="1815" y="1495"/>
              <a:ext cx="0" cy="1609"/>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57" name="Line 36"/>
            <p:cNvSpPr>
              <a:spLocks noChangeShapeType="1"/>
            </p:cNvSpPr>
            <p:nvPr/>
          </p:nvSpPr>
          <p:spPr bwMode="auto">
            <a:xfrm>
              <a:off x="1951" y="1495"/>
              <a:ext cx="0" cy="1609"/>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58" name="Text Box 37"/>
            <p:cNvSpPr txBox="1">
              <a:spLocks noChangeArrowheads="1"/>
            </p:cNvSpPr>
            <p:nvPr/>
          </p:nvSpPr>
          <p:spPr bwMode="auto">
            <a:xfrm>
              <a:off x="1933" y="1091"/>
              <a:ext cx="2206" cy="467"/>
            </a:xfrm>
            <a:prstGeom prst="rect">
              <a:avLst/>
            </a:prstGeom>
            <a:noFill/>
            <a:ln w="28575">
              <a:noFill/>
              <a:miter lim="800000"/>
              <a:headEnd/>
              <a:tailEnd/>
            </a:ln>
          </p:spPr>
          <p:txBody>
            <a:bodyPr wrap="none">
              <a:spAutoFit/>
            </a:bodyPr>
            <a:lstStyle/>
            <a:p>
              <a:pPr algn="ctr"/>
              <a:r>
                <a:rPr lang="en-US" dirty="0">
                  <a:latin typeface="Droid Sans" panose="020B0606030804020204"/>
                </a:rPr>
                <a:t>Columns</a:t>
              </a:r>
            </a:p>
            <a:p>
              <a:pPr algn="ctr"/>
              <a:r>
                <a:rPr lang="en-US" dirty="0">
                  <a:latin typeface="Droid Sans" panose="020B0606030804020204"/>
                </a:rPr>
                <a:t>0 1 2 3 4                                           639</a:t>
              </a:r>
            </a:p>
          </p:txBody>
        </p:sp>
        <p:sp>
          <p:nvSpPr>
            <p:cNvPr id="59" name="Line 38"/>
            <p:cNvSpPr>
              <a:spLocks noChangeShapeType="1"/>
            </p:cNvSpPr>
            <p:nvPr/>
          </p:nvSpPr>
          <p:spPr bwMode="auto">
            <a:xfrm>
              <a:off x="4023" y="1497"/>
              <a:ext cx="0" cy="1609"/>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60" name="Line 39"/>
            <p:cNvSpPr>
              <a:spLocks noChangeShapeType="1"/>
            </p:cNvSpPr>
            <p:nvPr/>
          </p:nvSpPr>
          <p:spPr bwMode="auto">
            <a:xfrm>
              <a:off x="3886" y="1497"/>
              <a:ext cx="0" cy="1609"/>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61" name="Text Box 40"/>
            <p:cNvSpPr txBox="1">
              <a:spLocks noChangeArrowheads="1"/>
            </p:cNvSpPr>
            <p:nvPr/>
          </p:nvSpPr>
          <p:spPr bwMode="auto">
            <a:xfrm>
              <a:off x="3044" y="1943"/>
              <a:ext cx="907" cy="264"/>
            </a:xfrm>
            <a:prstGeom prst="rect">
              <a:avLst/>
            </a:prstGeom>
            <a:noFill/>
            <a:ln w="28575">
              <a:noFill/>
              <a:miter lim="800000"/>
              <a:headEnd/>
              <a:tailEnd/>
            </a:ln>
          </p:spPr>
          <p:txBody>
            <a:bodyPr wrap="none">
              <a:spAutoFit/>
            </a:bodyPr>
            <a:lstStyle/>
            <a:p>
              <a:r>
                <a:rPr lang="en-US" dirty="0">
                  <a:latin typeface="Droid Sans" panose="020B0606030804020204"/>
                </a:rPr>
                <a:t>pixel (638, 2)</a:t>
              </a:r>
            </a:p>
          </p:txBody>
        </p:sp>
        <p:sp>
          <p:nvSpPr>
            <p:cNvPr id="62" name="Line 41"/>
            <p:cNvSpPr>
              <a:spLocks noChangeShapeType="1"/>
            </p:cNvSpPr>
            <p:nvPr/>
          </p:nvSpPr>
          <p:spPr bwMode="auto">
            <a:xfrm flipV="1">
              <a:off x="3740" y="1812"/>
              <a:ext cx="221" cy="197"/>
            </a:xfrm>
            <a:prstGeom prst="line">
              <a:avLst/>
            </a:prstGeom>
            <a:noFill/>
            <a:ln w="12700">
              <a:solidFill>
                <a:schemeClr val="tx1"/>
              </a:solidFill>
              <a:round/>
              <a:headEnd/>
              <a:tailEnd type="triangle" w="med" len="med"/>
            </a:ln>
          </p:spPr>
          <p:txBody>
            <a:bodyPr wrap="none" anchor="ctr"/>
            <a:lstStyle/>
            <a:p>
              <a:endParaRPr lang="en-US">
                <a:latin typeface="Droid Sans" panose="020B0606030804020204"/>
              </a:endParaRPr>
            </a:p>
          </p:txBody>
        </p:sp>
        <p:sp>
          <p:nvSpPr>
            <p:cNvPr id="63" name="Text Box 42"/>
            <p:cNvSpPr txBox="1">
              <a:spLocks noChangeArrowheads="1"/>
            </p:cNvSpPr>
            <p:nvPr/>
          </p:nvSpPr>
          <p:spPr bwMode="auto">
            <a:xfrm>
              <a:off x="4321" y="3048"/>
              <a:ext cx="1034" cy="264"/>
            </a:xfrm>
            <a:prstGeom prst="rect">
              <a:avLst/>
            </a:prstGeom>
            <a:noFill/>
            <a:ln w="28575">
              <a:noFill/>
              <a:miter lim="800000"/>
              <a:headEnd/>
              <a:tailEnd/>
            </a:ln>
          </p:spPr>
          <p:txBody>
            <a:bodyPr wrap="none">
              <a:spAutoFit/>
            </a:bodyPr>
            <a:lstStyle/>
            <a:p>
              <a:r>
                <a:rPr lang="en-US">
                  <a:latin typeface="Droid Sans" panose="020B0606030804020204"/>
                </a:rPr>
                <a:t>pixel (639,479)</a:t>
              </a:r>
            </a:p>
          </p:txBody>
        </p:sp>
        <p:sp>
          <p:nvSpPr>
            <p:cNvPr id="64" name="Line 43"/>
            <p:cNvSpPr>
              <a:spLocks noChangeShapeType="1"/>
            </p:cNvSpPr>
            <p:nvPr/>
          </p:nvSpPr>
          <p:spPr bwMode="auto">
            <a:xfrm>
              <a:off x="4079" y="3043"/>
              <a:ext cx="260" cy="87"/>
            </a:xfrm>
            <a:prstGeom prst="line">
              <a:avLst/>
            </a:prstGeom>
            <a:noFill/>
            <a:ln w="12700">
              <a:solidFill>
                <a:schemeClr val="tx1"/>
              </a:solidFill>
              <a:round/>
              <a:headEnd type="triangle" w="med" len="med"/>
              <a:tailEnd/>
            </a:ln>
          </p:spPr>
          <p:txBody>
            <a:bodyPr wrap="none" anchor="ctr"/>
            <a:lstStyle/>
            <a:p>
              <a:endParaRPr lang="en-US">
                <a:latin typeface="Droid Sans" panose="020B0606030804020204"/>
              </a:endParaRPr>
            </a:p>
          </p:txBody>
        </p:sp>
        <p:sp>
          <p:nvSpPr>
            <p:cNvPr id="65" name="Line 44"/>
            <p:cNvSpPr>
              <a:spLocks noChangeShapeType="1"/>
            </p:cNvSpPr>
            <p:nvPr/>
          </p:nvSpPr>
          <p:spPr bwMode="auto">
            <a:xfrm>
              <a:off x="2087" y="1495"/>
              <a:ext cx="0" cy="1609"/>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66" name="Line 45"/>
            <p:cNvSpPr>
              <a:spLocks noChangeShapeType="1"/>
            </p:cNvSpPr>
            <p:nvPr/>
          </p:nvSpPr>
          <p:spPr bwMode="auto">
            <a:xfrm>
              <a:off x="2223" y="1495"/>
              <a:ext cx="0" cy="1609"/>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67" name="Line 46"/>
            <p:cNvSpPr>
              <a:spLocks noChangeShapeType="1"/>
            </p:cNvSpPr>
            <p:nvPr/>
          </p:nvSpPr>
          <p:spPr bwMode="auto">
            <a:xfrm>
              <a:off x="2359" y="1496"/>
              <a:ext cx="0" cy="1609"/>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68" name="Line 47"/>
            <p:cNvSpPr>
              <a:spLocks noChangeShapeType="1"/>
            </p:cNvSpPr>
            <p:nvPr/>
          </p:nvSpPr>
          <p:spPr bwMode="auto">
            <a:xfrm>
              <a:off x="1672" y="2721"/>
              <a:ext cx="2486" cy="0"/>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69" name="Line 48"/>
            <p:cNvSpPr>
              <a:spLocks noChangeShapeType="1"/>
            </p:cNvSpPr>
            <p:nvPr/>
          </p:nvSpPr>
          <p:spPr bwMode="auto">
            <a:xfrm>
              <a:off x="1684" y="2597"/>
              <a:ext cx="2486" cy="0"/>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70" name="Line 49"/>
            <p:cNvSpPr>
              <a:spLocks noChangeShapeType="1"/>
            </p:cNvSpPr>
            <p:nvPr/>
          </p:nvSpPr>
          <p:spPr bwMode="auto">
            <a:xfrm>
              <a:off x="1684" y="2473"/>
              <a:ext cx="2486" cy="0"/>
            </a:xfrm>
            <a:prstGeom prst="line">
              <a:avLst/>
            </a:prstGeom>
            <a:noFill/>
            <a:ln w="19050">
              <a:solidFill>
                <a:schemeClr val="tx1"/>
              </a:solidFill>
              <a:round/>
              <a:headEnd/>
              <a:tailEnd/>
            </a:ln>
          </p:spPr>
          <p:txBody>
            <a:bodyPr wrap="none" anchor="ctr"/>
            <a:lstStyle/>
            <a:p>
              <a:endParaRPr lang="en-US">
                <a:latin typeface="Droid Sans" panose="020B0606030804020204"/>
              </a:endParaRPr>
            </a:p>
          </p:txBody>
        </p:sp>
        <p:sp>
          <p:nvSpPr>
            <p:cNvPr id="71" name="Text Box 50"/>
            <p:cNvSpPr txBox="1">
              <a:spLocks noChangeArrowheads="1"/>
            </p:cNvSpPr>
            <p:nvPr/>
          </p:nvSpPr>
          <p:spPr bwMode="auto">
            <a:xfrm>
              <a:off x="1223" y="2410"/>
              <a:ext cx="480" cy="771"/>
            </a:xfrm>
            <a:prstGeom prst="rect">
              <a:avLst/>
            </a:prstGeom>
            <a:noFill/>
            <a:ln w="28575">
              <a:noFill/>
              <a:miter lim="800000"/>
              <a:headEnd/>
              <a:tailEnd/>
            </a:ln>
          </p:spPr>
          <p:txBody>
            <a:bodyPr wrap="none">
              <a:spAutoFit/>
            </a:bodyPr>
            <a:lstStyle/>
            <a:p>
              <a:pPr algn="r"/>
              <a:r>
                <a:rPr lang="en-US" sz="1400" dirty="0">
                  <a:latin typeface="Droid Sans" panose="020B0606030804020204"/>
                </a:rPr>
                <a:t>Line 475</a:t>
              </a:r>
            </a:p>
            <a:p>
              <a:pPr algn="r"/>
              <a:r>
                <a:rPr lang="en-US" sz="1400" dirty="0">
                  <a:latin typeface="Droid Sans" panose="020B0606030804020204"/>
                </a:rPr>
                <a:t>Line 476</a:t>
              </a:r>
            </a:p>
            <a:p>
              <a:pPr algn="r"/>
              <a:r>
                <a:rPr lang="en-US" sz="1400" dirty="0">
                  <a:latin typeface="Droid Sans" panose="020B0606030804020204"/>
                </a:rPr>
                <a:t>Line 477</a:t>
              </a:r>
            </a:p>
            <a:p>
              <a:pPr algn="r"/>
              <a:r>
                <a:rPr lang="en-US" sz="1400" dirty="0">
                  <a:latin typeface="Droid Sans" panose="020B0606030804020204"/>
                </a:rPr>
                <a:t>Line 478</a:t>
              </a:r>
            </a:p>
            <a:p>
              <a:pPr algn="r"/>
              <a:r>
                <a:rPr lang="en-US" sz="1400" dirty="0">
                  <a:latin typeface="Droid Sans" panose="020B0606030804020204"/>
                </a:rPr>
                <a:t>Line 479</a:t>
              </a:r>
            </a:p>
          </p:txBody>
        </p:sp>
        <p:sp>
          <p:nvSpPr>
            <p:cNvPr id="72" name="Text Box 51"/>
            <p:cNvSpPr txBox="1">
              <a:spLocks noChangeArrowheads="1"/>
            </p:cNvSpPr>
            <p:nvPr/>
          </p:nvSpPr>
          <p:spPr bwMode="auto">
            <a:xfrm>
              <a:off x="2444" y="2225"/>
              <a:ext cx="892" cy="264"/>
            </a:xfrm>
            <a:prstGeom prst="rect">
              <a:avLst/>
            </a:prstGeom>
            <a:noFill/>
            <a:ln w="28575">
              <a:noFill/>
              <a:miter lim="800000"/>
              <a:headEnd/>
              <a:tailEnd/>
            </a:ln>
          </p:spPr>
          <p:txBody>
            <a:bodyPr wrap="none">
              <a:spAutoFit/>
            </a:bodyPr>
            <a:lstStyle/>
            <a:p>
              <a:r>
                <a:rPr lang="en-US">
                  <a:latin typeface="Droid Sans" panose="020B0606030804020204"/>
                </a:rPr>
                <a:t>pixel (2, 476)</a:t>
              </a:r>
            </a:p>
          </p:txBody>
        </p:sp>
        <p:sp>
          <p:nvSpPr>
            <p:cNvPr id="73" name="Text Box 52"/>
            <p:cNvSpPr txBox="1">
              <a:spLocks noChangeArrowheads="1"/>
            </p:cNvSpPr>
            <p:nvPr/>
          </p:nvSpPr>
          <p:spPr bwMode="auto">
            <a:xfrm>
              <a:off x="1806" y="1158"/>
              <a:ext cx="378" cy="264"/>
            </a:xfrm>
            <a:prstGeom prst="rect">
              <a:avLst/>
            </a:prstGeom>
            <a:noFill/>
            <a:ln w="28575">
              <a:noFill/>
              <a:miter lim="800000"/>
              <a:headEnd/>
              <a:tailEnd/>
            </a:ln>
          </p:spPr>
          <p:txBody>
            <a:bodyPr wrap="none">
              <a:spAutoFit/>
            </a:bodyPr>
            <a:lstStyle/>
            <a:p>
              <a:r>
                <a:rPr lang="en-US" b="1" dirty="0">
                  <a:solidFill>
                    <a:srgbClr val="FF3300"/>
                  </a:solidFill>
                  <a:latin typeface="Droid Sans" panose="020B0606030804020204"/>
                </a:rPr>
                <a:t>X </a:t>
              </a:r>
              <a:r>
                <a:rPr lang="en-US" b="1" dirty="0">
                  <a:solidFill>
                    <a:srgbClr val="FF3300"/>
                  </a:solidFill>
                  <a:latin typeface="Droid Sans" panose="020B0606030804020204"/>
                  <a:sym typeface="Symbol" pitchFamily="18" charset="2"/>
                </a:rPr>
                <a:t></a:t>
              </a:r>
            </a:p>
          </p:txBody>
        </p:sp>
        <p:sp>
          <p:nvSpPr>
            <p:cNvPr id="74" name="Text Box 53"/>
            <p:cNvSpPr txBox="1">
              <a:spLocks noChangeArrowheads="1"/>
            </p:cNvSpPr>
            <p:nvPr/>
          </p:nvSpPr>
          <p:spPr bwMode="auto">
            <a:xfrm>
              <a:off x="1054" y="1463"/>
              <a:ext cx="215" cy="467"/>
            </a:xfrm>
            <a:prstGeom prst="rect">
              <a:avLst/>
            </a:prstGeom>
            <a:noFill/>
            <a:ln w="28575">
              <a:noFill/>
              <a:miter lim="800000"/>
              <a:headEnd/>
              <a:tailEnd/>
            </a:ln>
          </p:spPr>
          <p:txBody>
            <a:bodyPr wrap="none">
              <a:spAutoFit/>
            </a:bodyPr>
            <a:lstStyle/>
            <a:p>
              <a:r>
                <a:rPr lang="en-US" b="1" dirty="0">
                  <a:solidFill>
                    <a:srgbClr val="FF3300"/>
                  </a:solidFill>
                  <a:latin typeface="Droid Sans" panose="020B0606030804020204"/>
                </a:rPr>
                <a:t>Y</a:t>
              </a:r>
            </a:p>
            <a:p>
              <a:r>
                <a:rPr lang="en-US" b="1" dirty="0">
                  <a:solidFill>
                    <a:srgbClr val="FF3300"/>
                  </a:solidFill>
                  <a:latin typeface="Droid Sans" panose="020B0606030804020204"/>
                  <a:sym typeface="Symbol" pitchFamily="18" charset="2"/>
                </a:rPr>
                <a:t></a:t>
              </a:r>
            </a:p>
          </p:txBody>
        </p:sp>
        <p:sp>
          <p:nvSpPr>
            <p:cNvPr id="75" name="AutoShape 54"/>
            <p:cNvSpPr>
              <a:spLocks noChangeArrowheads="1"/>
            </p:cNvSpPr>
            <p:nvPr/>
          </p:nvSpPr>
          <p:spPr bwMode="auto">
            <a:xfrm>
              <a:off x="1830" y="2484"/>
              <a:ext cx="104" cy="98"/>
            </a:xfrm>
            <a:prstGeom prst="roundRect">
              <a:avLst>
                <a:gd name="adj" fmla="val 16667"/>
              </a:avLst>
            </a:prstGeom>
            <a:solidFill>
              <a:srgbClr val="FF3300"/>
            </a:solidFill>
            <a:ln w="12700">
              <a:noFill/>
              <a:round/>
              <a:headEnd/>
              <a:tailEnd/>
            </a:ln>
          </p:spPr>
          <p:txBody>
            <a:bodyPr wrap="none" anchor="ctr"/>
            <a:lstStyle/>
            <a:p>
              <a:endParaRPr lang="en-US">
                <a:latin typeface="Droid Sans" panose="020B0606030804020204"/>
              </a:endParaRPr>
            </a:p>
          </p:txBody>
        </p:sp>
        <p:sp>
          <p:nvSpPr>
            <p:cNvPr id="76" name="AutoShape 55"/>
            <p:cNvSpPr>
              <a:spLocks noChangeArrowheads="1"/>
            </p:cNvSpPr>
            <p:nvPr/>
          </p:nvSpPr>
          <p:spPr bwMode="auto">
            <a:xfrm>
              <a:off x="1968" y="2484"/>
              <a:ext cx="104" cy="98"/>
            </a:xfrm>
            <a:prstGeom prst="roundRect">
              <a:avLst>
                <a:gd name="adj" fmla="val 16667"/>
              </a:avLst>
            </a:prstGeom>
            <a:solidFill>
              <a:srgbClr val="FF3300"/>
            </a:solidFill>
            <a:ln w="12700">
              <a:noFill/>
              <a:round/>
              <a:headEnd/>
              <a:tailEnd/>
            </a:ln>
          </p:spPr>
          <p:txBody>
            <a:bodyPr wrap="none" anchor="ctr"/>
            <a:lstStyle/>
            <a:p>
              <a:endParaRPr lang="en-US">
                <a:latin typeface="Droid Sans" panose="020B0606030804020204"/>
              </a:endParaRPr>
            </a:p>
          </p:txBody>
        </p:sp>
        <p:sp>
          <p:nvSpPr>
            <p:cNvPr id="77" name="AutoShape 56"/>
            <p:cNvSpPr>
              <a:spLocks noChangeArrowheads="1"/>
            </p:cNvSpPr>
            <p:nvPr/>
          </p:nvSpPr>
          <p:spPr bwMode="auto">
            <a:xfrm>
              <a:off x="2100" y="2484"/>
              <a:ext cx="104" cy="98"/>
            </a:xfrm>
            <a:prstGeom prst="roundRect">
              <a:avLst>
                <a:gd name="adj" fmla="val 16667"/>
              </a:avLst>
            </a:prstGeom>
            <a:solidFill>
              <a:srgbClr val="FF3300"/>
            </a:solidFill>
            <a:ln w="12700">
              <a:noFill/>
              <a:round/>
              <a:headEnd/>
              <a:tailEnd/>
            </a:ln>
          </p:spPr>
          <p:txBody>
            <a:bodyPr wrap="none" anchor="ctr"/>
            <a:lstStyle/>
            <a:p>
              <a:endParaRPr lang="en-US">
                <a:latin typeface="Droid Sans" panose="020B0606030804020204"/>
              </a:endParaRPr>
            </a:p>
          </p:txBody>
        </p:sp>
        <p:sp>
          <p:nvSpPr>
            <p:cNvPr id="78" name="AutoShape 57"/>
            <p:cNvSpPr>
              <a:spLocks noChangeArrowheads="1"/>
            </p:cNvSpPr>
            <p:nvPr/>
          </p:nvSpPr>
          <p:spPr bwMode="auto">
            <a:xfrm>
              <a:off x="1830" y="2610"/>
              <a:ext cx="104" cy="98"/>
            </a:xfrm>
            <a:prstGeom prst="roundRect">
              <a:avLst>
                <a:gd name="adj" fmla="val 16667"/>
              </a:avLst>
            </a:prstGeom>
            <a:solidFill>
              <a:srgbClr val="FF3300"/>
            </a:solidFill>
            <a:ln w="12700">
              <a:noFill/>
              <a:round/>
              <a:headEnd/>
              <a:tailEnd/>
            </a:ln>
          </p:spPr>
          <p:txBody>
            <a:bodyPr wrap="none" anchor="ctr"/>
            <a:lstStyle/>
            <a:p>
              <a:endParaRPr lang="en-US">
                <a:latin typeface="Droid Sans" panose="020B0606030804020204"/>
              </a:endParaRPr>
            </a:p>
          </p:txBody>
        </p:sp>
        <p:sp>
          <p:nvSpPr>
            <p:cNvPr id="79" name="AutoShape 58"/>
            <p:cNvSpPr>
              <a:spLocks noChangeArrowheads="1"/>
            </p:cNvSpPr>
            <p:nvPr/>
          </p:nvSpPr>
          <p:spPr bwMode="auto">
            <a:xfrm>
              <a:off x="1968" y="2610"/>
              <a:ext cx="104" cy="98"/>
            </a:xfrm>
            <a:prstGeom prst="roundRect">
              <a:avLst>
                <a:gd name="adj" fmla="val 16667"/>
              </a:avLst>
            </a:prstGeom>
            <a:solidFill>
              <a:srgbClr val="FF3300"/>
            </a:solidFill>
            <a:ln w="12700">
              <a:noFill/>
              <a:round/>
              <a:headEnd/>
              <a:tailEnd/>
            </a:ln>
          </p:spPr>
          <p:txBody>
            <a:bodyPr wrap="none" anchor="ctr"/>
            <a:lstStyle/>
            <a:p>
              <a:endParaRPr lang="en-US">
                <a:latin typeface="Droid Sans" panose="020B0606030804020204"/>
              </a:endParaRPr>
            </a:p>
          </p:txBody>
        </p:sp>
        <p:sp>
          <p:nvSpPr>
            <p:cNvPr id="80" name="AutoShape 59"/>
            <p:cNvSpPr>
              <a:spLocks noChangeArrowheads="1"/>
            </p:cNvSpPr>
            <p:nvPr/>
          </p:nvSpPr>
          <p:spPr bwMode="auto">
            <a:xfrm>
              <a:off x="2100" y="2610"/>
              <a:ext cx="104" cy="98"/>
            </a:xfrm>
            <a:prstGeom prst="roundRect">
              <a:avLst>
                <a:gd name="adj" fmla="val 16667"/>
              </a:avLst>
            </a:prstGeom>
            <a:solidFill>
              <a:srgbClr val="FF3300"/>
            </a:solidFill>
            <a:ln w="12700">
              <a:noFill/>
              <a:round/>
              <a:headEnd/>
              <a:tailEnd/>
            </a:ln>
          </p:spPr>
          <p:txBody>
            <a:bodyPr wrap="none" anchor="ctr"/>
            <a:lstStyle/>
            <a:p>
              <a:endParaRPr lang="en-US">
                <a:latin typeface="Droid Sans" panose="020B0606030804020204"/>
              </a:endParaRPr>
            </a:p>
          </p:txBody>
        </p:sp>
        <p:sp>
          <p:nvSpPr>
            <p:cNvPr id="81" name="AutoShape 60"/>
            <p:cNvSpPr>
              <a:spLocks noChangeArrowheads="1"/>
            </p:cNvSpPr>
            <p:nvPr/>
          </p:nvSpPr>
          <p:spPr bwMode="auto">
            <a:xfrm>
              <a:off x="1830" y="2734"/>
              <a:ext cx="104" cy="98"/>
            </a:xfrm>
            <a:prstGeom prst="roundRect">
              <a:avLst>
                <a:gd name="adj" fmla="val 16667"/>
              </a:avLst>
            </a:prstGeom>
            <a:solidFill>
              <a:srgbClr val="FF3300"/>
            </a:solidFill>
            <a:ln w="12700">
              <a:noFill/>
              <a:round/>
              <a:headEnd/>
              <a:tailEnd/>
            </a:ln>
          </p:spPr>
          <p:txBody>
            <a:bodyPr wrap="none" anchor="ctr"/>
            <a:lstStyle/>
            <a:p>
              <a:endParaRPr lang="en-US">
                <a:latin typeface="Droid Sans" panose="020B0606030804020204"/>
              </a:endParaRPr>
            </a:p>
          </p:txBody>
        </p:sp>
        <p:sp>
          <p:nvSpPr>
            <p:cNvPr id="82" name="AutoShape 61"/>
            <p:cNvSpPr>
              <a:spLocks noChangeArrowheads="1"/>
            </p:cNvSpPr>
            <p:nvPr/>
          </p:nvSpPr>
          <p:spPr bwMode="auto">
            <a:xfrm>
              <a:off x="1968" y="2734"/>
              <a:ext cx="104" cy="98"/>
            </a:xfrm>
            <a:prstGeom prst="roundRect">
              <a:avLst>
                <a:gd name="adj" fmla="val 16667"/>
              </a:avLst>
            </a:prstGeom>
            <a:solidFill>
              <a:srgbClr val="FF3300"/>
            </a:solidFill>
            <a:ln w="12700">
              <a:noFill/>
              <a:round/>
              <a:headEnd/>
              <a:tailEnd/>
            </a:ln>
          </p:spPr>
          <p:txBody>
            <a:bodyPr wrap="none" anchor="ctr"/>
            <a:lstStyle/>
            <a:p>
              <a:endParaRPr lang="en-US">
                <a:latin typeface="Droid Sans" panose="020B0606030804020204"/>
              </a:endParaRPr>
            </a:p>
          </p:txBody>
        </p:sp>
        <p:sp>
          <p:nvSpPr>
            <p:cNvPr id="83" name="AutoShape 62"/>
            <p:cNvSpPr>
              <a:spLocks noChangeArrowheads="1"/>
            </p:cNvSpPr>
            <p:nvPr/>
          </p:nvSpPr>
          <p:spPr bwMode="auto">
            <a:xfrm>
              <a:off x="2100" y="2734"/>
              <a:ext cx="104" cy="98"/>
            </a:xfrm>
            <a:prstGeom prst="roundRect">
              <a:avLst>
                <a:gd name="adj" fmla="val 16667"/>
              </a:avLst>
            </a:prstGeom>
            <a:solidFill>
              <a:srgbClr val="FF3300"/>
            </a:solidFill>
            <a:ln w="12700">
              <a:noFill/>
              <a:round/>
              <a:headEnd/>
              <a:tailEnd/>
            </a:ln>
          </p:spPr>
          <p:txBody>
            <a:bodyPr wrap="none" anchor="ctr"/>
            <a:lstStyle/>
            <a:p>
              <a:endParaRPr lang="en-US">
                <a:latin typeface="Droid Sans" panose="020B0606030804020204"/>
              </a:endParaRPr>
            </a:p>
          </p:txBody>
        </p:sp>
        <p:sp>
          <p:nvSpPr>
            <p:cNvPr id="84" name="Line 63"/>
            <p:cNvSpPr>
              <a:spLocks noChangeShapeType="1"/>
            </p:cNvSpPr>
            <p:nvPr/>
          </p:nvSpPr>
          <p:spPr bwMode="auto">
            <a:xfrm flipV="1">
              <a:off x="2022" y="2401"/>
              <a:ext cx="612" cy="264"/>
            </a:xfrm>
            <a:prstGeom prst="line">
              <a:avLst/>
            </a:prstGeom>
            <a:noFill/>
            <a:ln w="12700">
              <a:solidFill>
                <a:schemeClr val="tx1"/>
              </a:solidFill>
              <a:round/>
              <a:headEnd type="triangle" w="med" len="med"/>
              <a:tailEnd/>
            </a:ln>
          </p:spPr>
          <p:txBody>
            <a:bodyPr wrap="none" anchor="ctr"/>
            <a:lstStyle/>
            <a:p>
              <a:endParaRPr lang="en-US">
                <a:latin typeface="Droid Sans" panose="020B0606030804020204"/>
              </a:endParaRPr>
            </a:p>
          </p:txBody>
        </p:sp>
      </p:grpSp>
    </p:spTree>
    <p:extLst>
      <p:ext uri="{BB962C8B-B14F-4D97-AF65-F5344CB8AC3E}">
        <p14:creationId xmlns:p14="http://schemas.microsoft.com/office/powerpoint/2010/main" val="13999658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Drawing Shapes (Simplest Approach)</a:t>
            </a:r>
          </a:p>
        </p:txBody>
      </p:sp>
      <p:sp>
        <p:nvSpPr>
          <p:cNvPr id="4" name="Text Placeholder 3"/>
          <p:cNvSpPr>
            <a:spLocks noGrp="1"/>
          </p:cNvSpPr>
          <p:nvPr>
            <p:ph type="body" sz="quarter" idx="12"/>
          </p:nvPr>
        </p:nvSpPr>
        <p:spPr>
          <a:xfrm>
            <a:off x="443378" y="1375843"/>
            <a:ext cx="9245600" cy="4826000"/>
          </a:xfrm>
        </p:spPr>
        <p:txBody>
          <a:bodyPr/>
          <a:lstStyle/>
          <a:p>
            <a:r>
              <a:rPr lang="en-US" sz="2400" dirty="0"/>
              <a:t>A shape can be defined by specifying a boundary around a center. In the previous example, the center is (2, 476) and the box is defined </a:t>
            </a:r>
            <a:r>
              <a:rPr lang="en-US" sz="2400" i="1" dirty="0">
                <a:solidFill>
                  <a:srgbClr val="FF3300"/>
                </a:solidFill>
              </a:rPr>
              <a:t>Center </a:t>
            </a:r>
            <a:r>
              <a:rPr lang="en-US" sz="2400" i="1" dirty="0">
                <a:solidFill>
                  <a:srgbClr val="FF3300"/>
                </a:solidFill>
                <a:cs typeface="Arial" charset="0"/>
              </a:rPr>
              <a:t>± Size</a:t>
            </a:r>
            <a:r>
              <a:rPr lang="en-US" sz="2400" dirty="0"/>
              <a:t>. For Size=1 all pixels in the box satisfy:</a:t>
            </a:r>
          </a:p>
          <a:p>
            <a:endParaRPr lang="en-US" sz="2400" dirty="0"/>
          </a:p>
          <a:p>
            <a:pPr marL="0" indent="0" algn="ctr">
              <a:buNone/>
            </a:pPr>
            <a:r>
              <a:rPr lang="en-US" sz="2400" dirty="0"/>
              <a:t> </a:t>
            </a:r>
            <a:r>
              <a:rPr lang="en-US" sz="2400" b="1" dirty="0">
                <a:solidFill>
                  <a:srgbClr val="FF3300"/>
                </a:solidFill>
              </a:rPr>
              <a:t>(X</a:t>
            </a:r>
            <a:r>
              <a:rPr lang="en-US" sz="2400" b="1" dirty="0">
                <a:solidFill>
                  <a:srgbClr val="FF3300"/>
                </a:solidFill>
                <a:cs typeface="Arial" charset="0"/>
              </a:rPr>
              <a:t>≥</a:t>
            </a:r>
            <a:r>
              <a:rPr lang="en-US" sz="2400" b="1" dirty="0">
                <a:solidFill>
                  <a:srgbClr val="FF3300"/>
                </a:solidFill>
              </a:rPr>
              <a:t>2-1) AND (X</a:t>
            </a:r>
            <a:r>
              <a:rPr lang="en-US" sz="2400" b="1" dirty="0">
                <a:solidFill>
                  <a:srgbClr val="FF3300"/>
                </a:solidFill>
                <a:cs typeface="Arial" charset="0"/>
              </a:rPr>
              <a:t>≤</a:t>
            </a:r>
            <a:r>
              <a:rPr lang="en-US" sz="2400" b="1" dirty="0">
                <a:solidFill>
                  <a:srgbClr val="FF3300"/>
                </a:solidFill>
              </a:rPr>
              <a:t>2+1) AND </a:t>
            </a:r>
          </a:p>
          <a:p>
            <a:pPr marL="0" indent="0" algn="ctr">
              <a:buNone/>
            </a:pPr>
            <a:r>
              <a:rPr lang="en-US" sz="2400" b="1" dirty="0">
                <a:solidFill>
                  <a:srgbClr val="FF3300"/>
                </a:solidFill>
              </a:rPr>
              <a:t>(Y</a:t>
            </a:r>
            <a:r>
              <a:rPr lang="en-US" sz="2400" b="1" dirty="0">
                <a:solidFill>
                  <a:srgbClr val="FF3300"/>
                </a:solidFill>
                <a:cs typeface="Arial" charset="0"/>
              </a:rPr>
              <a:t>≥</a:t>
            </a:r>
            <a:r>
              <a:rPr lang="en-US" sz="2400" b="1" dirty="0">
                <a:solidFill>
                  <a:srgbClr val="FF3300"/>
                </a:solidFill>
              </a:rPr>
              <a:t>476-1) AND (Y</a:t>
            </a:r>
            <a:r>
              <a:rPr lang="en-US" sz="2400" b="1" dirty="0">
                <a:solidFill>
                  <a:srgbClr val="FF3300"/>
                </a:solidFill>
                <a:cs typeface="Arial" charset="0"/>
              </a:rPr>
              <a:t>≤</a:t>
            </a:r>
            <a:r>
              <a:rPr lang="en-US" sz="2400" b="1" dirty="0">
                <a:solidFill>
                  <a:srgbClr val="FF3300"/>
                </a:solidFill>
              </a:rPr>
              <a:t>476+1)</a:t>
            </a:r>
          </a:p>
          <a:p>
            <a:pPr marL="0" indent="0">
              <a:buNone/>
            </a:pPr>
            <a:endParaRPr lang="en-US" sz="2400" b="1" dirty="0">
              <a:solidFill>
                <a:srgbClr val="FF3300"/>
              </a:solidFill>
            </a:endParaRPr>
          </a:p>
          <a:p>
            <a:r>
              <a:rPr lang="en-US" sz="2400" dirty="0"/>
              <a:t>Color mapper detects the condition and maps output color (combinationally) to foreground color if condition is satisfied, background color if condition is not </a:t>
            </a:r>
            <a:r>
              <a:rPr lang="en-US" sz="2400" dirty="0" err="1"/>
              <a:t>satisified</a:t>
            </a:r>
            <a:endParaRPr lang="en-US" sz="2400" dirty="0"/>
          </a:p>
          <a:p>
            <a:pPr marL="0" indent="0" algn="ctr">
              <a:buNone/>
            </a:pPr>
            <a:endParaRPr lang="en-US" sz="2400" b="1" dirty="0">
              <a:solidFill>
                <a:srgbClr val="FF3300"/>
              </a:solidFill>
            </a:endParaRP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Tree>
    <p:extLst>
      <p:ext uri="{BB962C8B-B14F-4D97-AF65-F5344CB8AC3E}">
        <p14:creationId xmlns:p14="http://schemas.microsoft.com/office/powerpoint/2010/main" val="2468897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Limitations of Simple Approach</a:t>
            </a:r>
          </a:p>
        </p:txBody>
      </p:sp>
      <p:sp>
        <p:nvSpPr>
          <p:cNvPr id="4" name="Text Placeholder 3"/>
          <p:cNvSpPr>
            <a:spLocks noGrp="1"/>
          </p:cNvSpPr>
          <p:nvPr>
            <p:ph type="body" sz="quarter" idx="12"/>
          </p:nvPr>
        </p:nvSpPr>
        <p:spPr>
          <a:xfrm>
            <a:off x="443378" y="1375843"/>
            <a:ext cx="9245600" cy="4826000"/>
          </a:xfrm>
        </p:spPr>
        <p:txBody>
          <a:bodyPr/>
          <a:lstStyle/>
          <a:p>
            <a:r>
              <a:rPr lang="en-US" sz="2800" dirty="0"/>
              <a:t>If we strictly draw based on H and V pixel positions, we can only draw boxes</a:t>
            </a:r>
          </a:p>
          <a:p>
            <a:r>
              <a:rPr lang="en-US" sz="2800" dirty="0"/>
              <a:t>What if we want to draw more sophisticated graphics (circles, fonts, spaceships, Mario?)</a:t>
            </a:r>
          </a:p>
          <a:p>
            <a:r>
              <a:rPr lang="en-US" sz="2800" dirty="0"/>
              <a:t>We do not want to instantiate logic which describes everything we would ever want to draw – want instead to make </a:t>
            </a:r>
            <a:r>
              <a:rPr lang="en-US" sz="2800" i="1" dirty="0"/>
              <a:t>generalized</a:t>
            </a:r>
            <a:r>
              <a:rPr lang="en-US" sz="2800" dirty="0"/>
              <a:t> hardware to draw whatever </a:t>
            </a:r>
            <a:r>
              <a:rPr lang="en-US" sz="2800" i="1" dirty="0"/>
              <a:t>software</a:t>
            </a:r>
            <a:r>
              <a:rPr lang="en-US" sz="2800" dirty="0"/>
              <a:t> can describe</a:t>
            </a:r>
          </a:p>
          <a:p>
            <a:r>
              <a:rPr lang="en-US" sz="2800" dirty="0"/>
              <a:t>In general, we want design to be </a:t>
            </a:r>
            <a:r>
              <a:rPr lang="en-US" sz="2800" i="1" dirty="0"/>
              <a:t>data driven</a:t>
            </a:r>
            <a:r>
              <a:rPr lang="en-US" sz="2800" dirty="0"/>
              <a:t> and not </a:t>
            </a:r>
            <a:r>
              <a:rPr lang="en-US" sz="2800" i="1" dirty="0"/>
              <a:t>logic driven</a:t>
            </a:r>
            <a:endParaRPr lang="en-US" sz="28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Tree>
    <p:extLst>
      <p:ext uri="{BB962C8B-B14F-4D97-AF65-F5344CB8AC3E}">
        <p14:creationId xmlns:p14="http://schemas.microsoft.com/office/powerpoint/2010/main" val="4055032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Two Fundamental Approaches to Drawing</a:t>
            </a:r>
          </a:p>
        </p:txBody>
      </p:sp>
      <p:sp>
        <p:nvSpPr>
          <p:cNvPr id="4" name="Text Placeholder 3"/>
          <p:cNvSpPr>
            <a:spLocks noGrp="1"/>
          </p:cNvSpPr>
          <p:nvPr>
            <p:ph type="body" sz="quarter" idx="12"/>
          </p:nvPr>
        </p:nvSpPr>
        <p:spPr>
          <a:xfrm>
            <a:off x="443378" y="1375843"/>
            <a:ext cx="4309925" cy="4826000"/>
          </a:xfrm>
        </p:spPr>
        <p:txBody>
          <a:bodyPr/>
          <a:lstStyle/>
          <a:p>
            <a:r>
              <a:rPr lang="en-US" sz="2400" dirty="0"/>
              <a:t>Fixed Function</a:t>
            </a:r>
          </a:p>
          <a:p>
            <a:pPr lvl="1"/>
            <a:r>
              <a:rPr lang="en-US" sz="2000" dirty="0"/>
              <a:t>Fixed function hardware has limited number of primitives which may be on-screen at once</a:t>
            </a:r>
          </a:p>
          <a:p>
            <a:pPr lvl="1"/>
            <a:r>
              <a:rPr lang="en-US" sz="2000" dirty="0"/>
              <a:t>Breaks down graphics into smaller sprites and tiles</a:t>
            </a:r>
          </a:p>
          <a:p>
            <a:pPr lvl="1"/>
            <a:r>
              <a:rPr lang="en-US" sz="2000" dirty="0"/>
              <a:t>Plus: doesn’t need memory to hold screen</a:t>
            </a:r>
          </a:p>
          <a:p>
            <a:pPr lvl="1"/>
            <a:r>
              <a:rPr lang="en-US" sz="2000" dirty="0"/>
              <a:t>Minus: limited by number of sprites, sprite size, hard to do effects such as transparency, scrolling, unless specialized hardware is designed </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Text Placeholder 3"/>
          <p:cNvSpPr txBox="1">
            <a:spLocks/>
          </p:cNvSpPr>
          <p:nvPr/>
        </p:nvSpPr>
        <p:spPr>
          <a:xfrm>
            <a:off x="4916213" y="1362075"/>
            <a:ext cx="4309925" cy="4826000"/>
          </a:xfrm>
          <a:prstGeom prst="rect">
            <a:avLst/>
          </a:prstGeom>
        </p:spPr>
        <p:txBody>
          <a:bodyPr vert="horz"/>
          <a:lstStyle>
            <a:lvl1pPr marL="382059" indent="-382059" algn="l" defTabSz="509412" rtl="0" eaLnBrk="1" latinLnBrk="0" hangingPunct="1">
              <a:spcBef>
                <a:spcPct val="20000"/>
              </a:spcBef>
              <a:buFont typeface="Wingdings" panose="05000000000000000000" pitchFamily="2" charset="2"/>
              <a:buChar char="§"/>
              <a:defRPr sz="3600" b="0" i="0" kern="1200">
                <a:solidFill>
                  <a:srgbClr val="002060"/>
                </a:solidFill>
                <a:latin typeface="Droid Sans" panose="020B0606030804020204" pitchFamily="34" charset="0"/>
                <a:ea typeface="Droid Sans" panose="020B0606030804020204" pitchFamily="34" charset="0"/>
                <a:cs typeface="Droid Sans" panose="020B0606030804020204" pitchFamily="34" charset="0"/>
              </a:defRPr>
            </a:lvl1pPr>
            <a:lvl2pPr marL="827795" indent="-318383" algn="l" defTabSz="509412" rtl="0" eaLnBrk="1" latinLnBrk="0" hangingPunct="1">
              <a:spcBef>
                <a:spcPct val="20000"/>
              </a:spcBef>
              <a:buFont typeface="Arial"/>
              <a:buChar char="–"/>
              <a:defRPr sz="3100" b="0" i="0" kern="1200">
                <a:solidFill>
                  <a:srgbClr val="002060"/>
                </a:solidFill>
                <a:latin typeface="Droid Sans" panose="020B0606030804020204" pitchFamily="34" charset="0"/>
                <a:ea typeface="Droid Sans" panose="020B0606030804020204" pitchFamily="34" charset="0"/>
                <a:cs typeface="Droid Sans" panose="020B0606030804020204" pitchFamily="34" charset="0"/>
              </a:defRPr>
            </a:lvl2pPr>
            <a:lvl3pPr marL="1273531" indent="-254706" algn="l" defTabSz="509412" rtl="0" eaLnBrk="1" latinLnBrk="0" hangingPunct="1">
              <a:spcBef>
                <a:spcPct val="20000"/>
              </a:spcBef>
              <a:buFont typeface="Arial"/>
              <a:buChar char="•"/>
              <a:defRPr sz="2700" b="0" i="0" kern="1200">
                <a:solidFill>
                  <a:srgbClr val="002060"/>
                </a:solidFill>
                <a:latin typeface="Droid Sans" panose="020B0606030804020204" pitchFamily="34" charset="0"/>
                <a:ea typeface="Droid Sans" panose="020B0606030804020204" pitchFamily="34" charset="0"/>
                <a:cs typeface="Droid Sans" panose="020B0606030804020204" pitchFamily="34" charset="0"/>
              </a:defRPr>
            </a:lvl3pPr>
            <a:lvl4pPr marL="1782943" indent="-254706" algn="l" defTabSz="509412" rtl="0" eaLnBrk="1" latinLnBrk="0" hangingPunct="1">
              <a:spcBef>
                <a:spcPct val="20000"/>
              </a:spcBef>
              <a:buFont typeface="Arial"/>
              <a:buChar char="–"/>
              <a:defRPr sz="2200" b="0" i="0" kern="1200">
                <a:solidFill>
                  <a:srgbClr val="002060"/>
                </a:solidFill>
                <a:latin typeface="Droid Sans" panose="020B0606030804020204" pitchFamily="34" charset="0"/>
                <a:ea typeface="Droid Sans" panose="020B0606030804020204" pitchFamily="34" charset="0"/>
                <a:cs typeface="Droid Sans" panose="020B0606030804020204" pitchFamily="34" charset="0"/>
              </a:defRPr>
            </a:lvl4pPr>
            <a:lvl5pPr marL="2292355" indent="-254706" algn="l" defTabSz="509412" rtl="0" eaLnBrk="1" latinLnBrk="0" hangingPunct="1">
              <a:spcBef>
                <a:spcPct val="20000"/>
              </a:spcBef>
              <a:buFont typeface="Arial"/>
              <a:buChar char="»"/>
              <a:defRPr sz="2200" b="0" i="0" kern="1200">
                <a:solidFill>
                  <a:srgbClr val="002060"/>
                </a:solidFill>
                <a:latin typeface="Droid Sans" panose="020B0606030804020204" pitchFamily="34" charset="0"/>
                <a:ea typeface="Droid Sans" panose="020B0606030804020204" pitchFamily="34" charset="0"/>
                <a:cs typeface="Droid Sans" panose="020B0606030804020204" pitchFamily="34" charset="0"/>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sz="2400" dirty="0"/>
              <a:t>Frame Buffer</a:t>
            </a:r>
          </a:p>
          <a:p>
            <a:pPr lvl="1"/>
            <a:r>
              <a:rPr lang="en-US" sz="2000" dirty="0"/>
              <a:t>Stores entire contents of screen to be drawn into high speed memory (frame buffer)</a:t>
            </a:r>
          </a:p>
          <a:p>
            <a:pPr lvl="1"/>
            <a:r>
              <a:rPr lang="en-US" sz="2000" dirty="0"/>
              <a:t>One side of memory goes to video controller, other side goes to blitter (memory copy unit)</a:t>
            </a:r>
          </a:p>
          <a:p>
            <a:pPr lvl="1"/>
            <a:r>
              <a:rPr lang="en-US" sz="2000" dirty="0"/>
              <a:t>Plus: limited only by performance of memory and blitter, can do effects easily</a:t>
            </a:r>
          </a:p>
          <a:p>
            <a:pPr lvl="1"/>
            <a:r>
              <a:rPr lang="en-US" sz="2000" dirty="0"/>
              <a:t>Minus: needs enough memory to hold the screen (possibly twice over)</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04D9145-2F67-4254-85CE-51CB14F4C893}"/>
                  </a:ext>
                </a:extLst>
              </p14:cNvPr>
              <p14:cNvContentPartPr/>
              <p14:nvPr/>
            </p14:nvContentPartPr>
            <p14:xfrm>
              <a:off x="7956720" y="4400280"/>
              <a:ext cx="360" cy="360"/>
            </p14:xfrm>
          </p:contentPart>
        </mc:Choice>
        <mc:Fallback xmlns="">
          <p:pic>
            <p:nvPicPr>
              <p:cNvPr id="3" name="Ink 2">
                <a:extLst>
                  <a:ext uri="{FF2B5EF4-FFF2-40B4-BE49-F238E27FC236}">
                    <a16:creationId xmlns:a16="http://schemas.microsoft.com/office/drawing/2014/main" id="{404D9145-2F67-4254-85CE-51CB14F4C893}"/>
                  </a:ext>
                </a:extLst>
              </p:cNvPr>
              <p:cNvPicPr/>
              <p:nvPr/>
            </p:nvPicPr>
            <p:blipFill>
              <a:blip r:embed="rId4"/>
              <a:stretch>
                <a:fillRect/>
              </a:stretch>
            </p:blipFill>
            <p:spPr>
              <a:xfrm>
                <a:off x="7947360" y="4390920"/>
                <a:ext cx="19080" cy="19080"/>
              </a:xfrm>
              <a:prstGeom prst="rect">
                <a:avLst/>
              </a:prstGeom>
            </p:spPr>
          </p:pic>
        </mc:Fallback>
      </mc:AlternateContent>
    </p:spTree>
    <p:extLst>
      <p:ext uri="{BB962C8B-B14F-4D97-AF65-F5344CB8AC3E}">
        <p14:creationId xmlns:p14="http://schemas.microsoft.com/office/powerpoint/2010/main" val="30245424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Case Study: Ricoh RP2C02</a:t>
            </a:r>
          </a:p>
        </p:txBody>
      </p:sp>
      <p:sp>
        <p:nvSpPr>
          <p:cNvPr id="4" name="Text Placeholder 3"/>
          <p:cNvSpPr>
            <a:spLocks noGrp="1"/>
          </p:cNvSpPr>
          <p:nvPr>
            <p:ph type="body" sz="quarter" idx="12"/>
          </p:nvPr>
        </p:nvSpPr>
        <p:spPr>
          <a:xfrm>
            <a:off x="443378" y="1375843"/>
            <a:ext cx="5350450" cy="4826000"/>
          </a:xfrm>
        </p:spPr>
        <p:txBody>
          <a:bodyPr/>
          <a:lstStyle/>
          <a:p>
            <a:r>
              <a:rPr lang="en-US" sz="1800" dirty="0"/>
              <a:t>Ricoh RP2C02 (NES PPU)</a:t>
            </a:r>
          </a:p>
          <a:p>
            <a:r>
              <a:rPr lang="en-US" sz="1800" dirty="0"/>
              <a:t>Break up background and foreground graphics into 8x8 or 8x16 tiles</a:t>
            </a:r>
          </a:p>
          <a:p>
            <a:pPr lvl="1"/>
            <a:r>
              <a:rPr lang="en-US" sz="1600" dirty="0"/>
              <a:t>Example tiles are shown on right</a:t>
            </a:r>
          </a:p>
          <a:p>
            <a:pPr lvl="1"/>
            <a:r>
              <a:rPr lang="en-US" sz="1600" dirty="0"/>
              <a:t>To further save memory, tiles saved in a paletted format</a:t>
            </a:r>
          </a:p>
          <a:p>
            <a:pPr lvl="1"/>
            <a:r>
              <a:rPr lang="en-US" sz="1600" dirty="0"/>
              <a:t>A palette is a look up table which maps an index (e.g. 5 bit for 32 colors) to a full range color (e.g. 24 bit for true color)</a:t>
            </a:r>
          </a:p>
          <a:p>
            <a:pPr lvl="1"/>
            <a:r>
              <a:rPr lang="en-US" sz="1600" dirty="0"/>
              <a:t>Can do graphical effects by swapping palettes (fade screen, animated water or fire)</a:t>
            </a:r>
          </a:p>
          <a:p>
            <a:r>
              <a:rPr lang="en-US" sz="1800" dirty="0"/>
              <a:t>PPU keeps track of horizontal and vertical position and draws background tiles according to a </a:t>
            </a:r>
            <a:r>
              <a:rPr lang="en-US" sz="1800" i="1" dirty="0" err="1"/>
              <a:t>nametable</a:t>
            </a:r>
            <a:r>
              <a:rPr lang="en-US" sz="1800" dirty="0"/>
              <a:t>, which maps tile position to tile index</a:t>
            </a:r>
            <a:endParaRPr lang="en-US" sz="1800" i="1" dirty="0"/>
          </a:p>
          <a:p>
            <a:pPr lvl="1"/>
            <a:r>
              <a:rPr lang="en-US" sz="1600" dirty="0"/>
              <a:t>Background tiles are drawn strictly on boundaries</a:t>
            </a:r>
          </a:p>
          <a:p>
            <a:pPr lvl="1"/>
            <a:r>
              <a:rPr lang="en-US" sz="1600" dirty="0"/>
              <a:t>Reduces memory required to keep track of background tiles</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2920" y="1362075"/>
            <a:ext cx="3657600" cy="2931508"/>
          </a:xfrm>
          <a:prstGeom prst="rect">
            <a:avLst/>
          </a:prstGeom>
        </p:spPr>
      </p:pic>
      <p:graphicFrame>
        <p:nvGraphicFramePr>
          <p:cNvPr id="9" name="Content Placeholder 3"/>
          <p:cNvGraphicFramePr>
            <a:graphicFrameLocks/>
          </p:cNvGraphicFramePr>
          <p:nvPr/>
        </p:nvGraphicFramePr>
        <p:xfrm>
          <a:off x="6860748" y="4497417"/>
          <a:ext cx="2283252" cy="2316480"/>
        </p:xfrm>
        <a:graphic>
          <a:graphicData uri="http://schemas.openxmlformats.org/drawingml/2006/table">
            <a:tbl>
              <a:tblPr>
                <a:tableStyleId>{8EC20E35-A176-4012-BC5E-935CFFF8708E}</a:tableStyleId>
              </a:tblPr>
              <a:tblGrid>
                <a:gridCol w="570813">
                  <a:extLst>
                    <a:ext uri="{9D8B030D-6E8A-4147-A177-3AD203B41FA5}">
                      <a16:colId xmlns:a16="http://schemas.microsoft.com/office/drawing/2014/main" val="20000"/>
                    </a:ext>
                  </a:extLst>
                </a:gridCol>
                <a:gridCol w="570813">
                  <a:extLst>
                    <a:ext uri="{9D8B030D-6E8A-4147-A177-3AD203B41FA5}">
                      <a16:colId xmlns:a16="http://schemas.microsoft.com/office/drawing/2014/main" val="20001"/>
                    </a:ext>
                  </a:extLst>
                </a:gridCol>
                <a:gridCol w="570813">
                  <a:extLst>
                    <a:ext uri="{9D8B030D-6E8A-4147-A177-3AD203B41FA5}">
                      <a16:colId xmlns:a16="http://schemas.microsoft.com/office/drawing/2014/main" val="20002"/>
                    </a:ext>
                  </a:extLst>
                </a:gridCol>
                <a:gridCol w="570813">
                  <a:extLst>
                    <a:ext uri="{9D8B030D-6E8A-4147-A177-3AD203B41FA5}">
                      <a16:colId xmlns:a16="http://schemas.microsoft.com/office/drawing/2014/main" val="20003"/>
                    </a:ext>
                  </a:extLst>
                </a:gridCol>
              </a:tblGrid>
              <a:tr h="571197">
                <a:tc>
                  <a:txBody>
                    <a:bodyPr/>
                    <a:lstStyle/>
                    <a:p>
                      <a:pPr algn="ctr"/>
                      <a:r>
                        <a:rPr lang="en-US" sz="3200" dirty="0">
                          <a:latin typeface="Droid Sans" panose="020B0606030804020204"/>
                        </a:rPr>
                        <a:t>0</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3200" dirty="0">
                          <a:latin typeface="Droid Sans" panose="020B0606030804020204"/>
                        </a:rPr>
                        <a:t>1</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tc>
                  <a:txBody>
                    <a:bodyPr/>
                    <a:lstStyle/>
                    <a:p>
                      <a:pPr algn="ctr"/>
                      <a:r>
                        <a:rPr lang="en-US" sz="3200" dirty="0">
                          <a:latin typeface="Droid Sans" panose="020B0606030804020204"/>
                        </a:rPr>
                        <a:t>1</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tc>
                  <a:txBody>
                    <a:bodyPr/>
                    <a:lstStyle/>
                    <a:p>
                      <a:pPr algn="ctr"/>
                      <a:r>
                        <a:rPr lang="en-US" sz="3200" dirty="0">
                          <a:latin typeface="Droid Sans" panose="020B0606030804020204"/>
                        </a:rPr>
                        <a:t>0</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495408">
                <a:tc>
                  <a:txBody>
                    <a:bodyPr/>
                    <a:lstStyle/>
                    <a:p>
                      <a:pPr algn="ctr"/>
                      <a:r>
                        <a:rPr lang="en-US" sz="3200" dirty="0">
                          <a:latin typeface="Droid Sans" panose="020B0606030804020204"/>
                        </a:rPr>
                        <a:t>1</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tc>
                  <a:txBody>
                    <a:bodyPr/>
                    <a:lstStyle/>
                    <a:p>
                      <a:pPr algn="ctr"/>
                      <a:r>
                        <a:rPr lang="en-US" sz="3200" dirty="0">
                          <a:latin typeface="Droid Sans" panose="020B0606030804020204"/>
                        </a:rPr>
                        <a:t>2</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2060"/>
                    </a:solidFill>
                  </a:tcPr>
                </a:tc>
                <a:tc>
                  <a:txBody>
                    <a:bodyPr/>
                    <a:lstStyle/>
                    <a:p>
                      <a:pPr algn="ctr"/>
                      <a:r>
                        <a:rPr lang="en-US" sz="3200" dirty="0">
                          <a:latin typeface="Droid Sans" panose="020B0606030804020204"/>
                        </a:rPr>
                        <a:t>2</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2060"/>
                    </a:solidFill>
                  </a:tcPr>
                </a:tc>
                <a:tc>
                  <a:txBody>
                    <a:bodyPr/>
                    <a:lstStyle/>
                    <a:p>
                      <a:pPr algn="ctr"/>
                      <a:r>
                        <a:rPr lang="en-US" sz="3200" dirty="0">
                          <a:latin typeface="Droid Sans" panose="020B0606030804020204"/>
                        </a:rPr>
                        <a:t>1</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r h="495408">
                <a:tc>
                  <a:txBody>
                    <a:bodyPr/>
                    <a:lstStyle/>
                    <a:p>
                      <a:pPr algn="ctr"/>
                      <a:r>
                        <a:rPr lang="en-US" sz="3200" dirty="0">
                          <a:latin typeface="Droid Sans" panose="020B0606030804020204"/>
                        </a:rPr>
                        <a:t>1</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tc>
                  <a:txBody>
                    <a:bodyPr/>
                    <a:lstStyle/>
                    <a:p>
                      <a:pPr algn="ctr"/>
                      <a:r>
                        <a:rPr lang="en-US" sz="3200" dirty="0">
                          <a:latin typeface="Droid Sans" panose="020B0606030804020204"/>
                        </a:rPr>
                        <a:t>2</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2060"/>
                    </a:solidFill>
                  </a:tcPr>
                </a:tc>
                <a:tc>
                  <a:txBody>
                    <a:bodyPr/>
                    <a:lstStyle/>
                    <a:p>
                      <a:pPr algn="ctr"/>
                      <a:r>
                        <a:rPr lang="en-US" sz="3200" dirty="0">
                          <a:latin typeface="Droid Sans" panose="020B0606030804020204"/>
                        </a:rPr>
                        <a:t>2</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2060"/>
                    </a:solidFill>
                  </a:tcPr>
                </a:tc>
                <a:tc>
                  <a:txBody>
                    <a:bodyPr/>
                    <a:lstStyle/>
                    <a:p>
                      <a:pPr algn="ctr"/>
                      <a:r>
                        <a:rPr lang="en-US" sz="3200" dirty="0">
                          <a:latin typeface="Droid Sans" panose="020B0606030804020204"/>
                        </a:rPr>
                        <a:t>1</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extLst>
                  <a:ext uri="{0D108BD9-81ED-4DB2-BD59-A6C34878D82A}">
                    <a16:rowId xmlns:a16="http://schemas.microsoft.com/office/drawing/2014/main" val="10002"/>
                  </a:ext>
                </a:extLst>
              </a:tr>
              <a:tr h="495408">
                <a:tc>
                  <a:txBody>
                    <a:bodyPr/>
                    <a:lstStyle/>
                    <a:p>
                      <a:pPr algn="ctr"/>
                      <a:r>
                        <a:rPr lang="en-US" sz="3200" dirty="0">
                          <a:latin typeface="Droid Sans" panose="020B0606030804020204"/>
                        </a:rPr>
                        <a:t>0</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3200" dirty="0">
                          <a:latin typeface="Droid Sans" panose="020B0606030804020204"/>
                        </a:rPr>
                        <a:t>1</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tc>
                  <a:txBody>
                    <a:bodyPr/>
                    <a:lstStyle/>
                    <a:p>
                      <a:pPr algn="ctr"/>
                      <a:r>
                        <a:rPr lang="en-US" sz="3200" dirty="0">
                          <a:latin typeface="Droid Sans" panose="020B0606030804020204"/>
                        </a:rPr>
                        <a:t>1</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tc>
                  <a:txBody>
                    <a:bodyPr/>
                    <a:lstStyle/>
                    <a:p>
                      <a:pPr algn="ctr"/>
                      <a:r>
                        <a:rPr lang="en-US" sz="3200" dirty="0">
                          <a:latin typeface="Droid Sans" panose="020B0606030804020204"/>
                        </a:rPr>
                        <a:t>0</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880627A-475F-4EC4-B375-A310744DB927}"/>
                  </a:ext>
                </a:extLst>
              </p14:cNvPr>
              <p14:cNvContentPartPr/>
              <p14:nvPr/>
            </p14:nvContentPartPr>
            <p14:xfrm>
              <a:off x="1500840" y="5261040"/>
              <a:ext cx="6480360" cy="541080"/>
            </p14:xfrm>
          </p:contentPart>
        </mc:Choice>
        <mc:Fallback xmlns="">
          <p:pic>
            <p:nvPicPr>
              <p:cNvPr id="3" name="Ink 2">
                <a:extLst>
                  <a:ext uri="{FF2B5EF4-FFF2-40B4-BE49-F238E27FC236}">
                    <a16:creationId xmlns:a16="http://schemas.microsoft.com/office/drawing/2014/main" id="{9880627A-475F-4EC4-B375-A310744DB927}"/>
                  </a:ext>
                </a:extLst>
              </p:cNvPr>
              <p:cNvPicPr/>
              <p:nvPr/>
            </p:nvPicPr>
            <p:blipFill>
              <a:blip r:embed="rId5"/>
              <a:stretch>
                <a:fillRect/>
              </a:stretch>
            </p:blipFill>
            <p:spPr>
              <a:xfrm>
                <a:off x="1491480" y="5251680"/>
                <a:ext cx="6499080" cy="559800"/>
              </a:xfrm>
              <a:prstGeom prst="rect">
                <a:avLst/>
              </a:prstGeom>
            </p:spPr>
          </p:pic>
        </mc:Fallback>
      </mc:AlternateContent>
    </p:spTree>
    <p:extLst>
      <p:ext uri="{BB962C8B-B14F-4D97-AF65-F5344CB8AC3E}">
        <p14:creationId xmlns:p14="http://schemas.microsoft.com/office/powerpoint/2010/main" val="266470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Case Study: Ricoh RP2C02 (continued)</a:t>
            </a:r>
          </a:p>
        </p:txBody>
      </p:sp>
      <p:sp>
        <p:nvSpPr>
          <p:cNvPr id="4" name="Text Placeholder 3"/>
          <p:cNvSpPr>
            <a:spLocks noGrp="1"/>
          </p:cNvSpPr>
          <p:nvPr>
            <p:ph type="body" sz="quarter" idx="12"/>
          </p:nvPr>
        </p:nvSpPr>
        <p:spPr>
          <a:xfrm>
            <a:off x="443378" y="1375843"/>
            <a:ext cx="5350450" cy="4826000"/>
          </a:xfrm>
        </p:spPr>
        <p:txBody>
          <a:bodyPr/>
          <a:lstStyle/>
          <a:p>
            <a:r>
              <a:rPr lang="en-US" sz="1600" dirty="0"/>
              <a:t>Foreground drawn using limited number of hardware sprites (hardware graphic)</a:t>
            </a:r>
          </a:p>
          <a:p>
            <a:pPr lvl="1"/>
            <a:r>
              <a:rPr lang="en-US" sz="1600" dirty="0"/>
              <a:t>PPU supports 64 total sprites (8 per line max)</a:t>
            </a:r>
          </a:p>
          <a:p>
            <a:pPr lvl="1"/>
            <a:r>
              <a:rPr lang="en-US" sz="1600" dirty="0"/>
              <a:t>Each sprite is drawn from </a:t>
            </a:r>
            <a:r>
              <a:rPr lang="en-US" sz="1600" i="1" dirty="0"/>
              <a:t>object attribute memory</a:t>
            </a:r>
          </a:p>
          <a:p>
            <a:pPr lvl="1"/>
            <a:r>
              <a:rPr lang="en-US" sz="1600" dirty="0"/>
              <a:t>Each OAM is a set of registers which keeps track of each hardware sprite</a:t>
            </a:r>
          </a:p>
          <a:p>
            <a:pPr lvl="1"/>
            <a:r>
              <a:rPr lang="en-US" sz="1600" dirty="0"/>
              <a:t>Data includes:</a:t>
            </a:r>
          </a:p>
          <a:p>
            <a:pPr lvl="2"/>
            <a:r>
              <a:rPr lang="en-US" sz="1600" dirty="0"/>
              <a:t>Index of tile to draw</a:t>
            </a:r>
          </a:p>
          <a:p>
            <a:pPr lvl="2"/>
            <a:r>
              <a:rPr lang="en-US" sz="1600" dirty="0"/>
              <a:t>Which palette to use</a:t>
            </a:r>
          </a:p>
          <a:p>
            <a:pPr lvl="2"/>
            <a:r>
              <a:rPr lang="en-US" sz="1600" dirty="0"/>
              <a:t>Position of sprite (sprites are not quantized to tile boundaries)</a:t>
            </a:r>
          </a:p>
          <a:p>
            <a:pPr lvl="2"/>
            <a:r>
              <a:rPr lang="en-US" sz="1600" dirty="0"/>
              <a:t>Optional bits to flip sprite vertically or horizontally</a:t>
            </a:r>
          </a:p>
          <a:p>
            <a:pPr lvl="2"/>
            <a:r>
              <a:rPr lang="en-US" sz="1600" dirty="0"/>
              <a:t>Priority (whether sprite is in front/behind background)</a:t>
            </a:r>
          </a:p>
          <a:p>
            <a:pPr lvl="1"/>
            <a:r>
              <a:rPr lang="en-US" sz="1600" dirty="0"/>
              <a:t>Each hardware sprite has dedicated hardware to detect whether it should draw, MUX selects between different sprites according to priority and sprite #</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2050" name="Picture 2" descr="http://thecriticalpath.org/wp-content/uploads/2014/02/PPU-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230" y="2362254"/>
            <a:ext cx="3651797" cy="3418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4495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PPU Raster Process</a:t>
            </a:r>
          </a:p>
        </p:txBody>
      </p:sp>
      <p:sp>
        <p:nvSpPr>
          <p:cNvPr id="4" name="Text Placeholder 3"/>
          <p:cNvSpPr>
            <a:spLocks noGrp="1"/>
          </p:cNvSpPr>
          <p:nvPr>
            <p:ph type="body" sz="quarter" idx="12"/>
          </p:nvPr>
        </p:nvSpPr>
        <p:spPr>
          <a:xfrm>
            <a:off x="443378" y="1375843"/>
            <a:ext cx="9245600" cy="4826000"/>
          </a:xfrm>
        </p:spPr>
        <p:txBody>
          <a:bodyPr/>
          <a:lstStyle/>
          <a:p>
            <a:r>
              <a:rPr lang="en-US" sz="2400" dirty="0"/>
              <a:t>Each hardware sprite keeps track of position range of itself based on position in OAM and system wide X and Y counter</a:t>
            </a:r>
          </a:p>
          <a:p>
            <a:r>
              <a:rPr lang="en-US" sz="2400" dirty="0"/>
              <a:t>Background unit also keeps track of which tile it should be drawing based on X and Y counter</a:t>
            </a:r>
          </a:p>
          <a:p>
            <a:r>
              <a:rPr lang="en-US" sz="2400" dirty="0"/>
              <a:t>When a hardware sprite has detected that it should currently be drawing it asserts an select pin to a wide MUX which gives it control over the color mapper</a:t>
            </a:r>
          </a:p>
          <a:p>
            <a:r>
              <a:rPr lang="en-US" sz="2400" dirty="0"/>
              <a:t>Color mapper then draws according to sprite tile and palette until X and Y counter have moved out of draw range for given hardware sprite</a:t>
            </a:r>
          </a:p>
          <a:p>
            <a:r>
              <a:rPr lang="en-US" sz="2400" dirty="0"/>
              <a:t>If no sprites assert select, select defaults to background unit to draw background tiles</a:t>
            </a:r>
          </a:p>
          <a:p>
            <a:r>
              <a:rPr lang="en-US" sz="2400" dirty="0"/>
              <a:t>All tile data may be stored in ROM, total RAM requirement is low (background tables, OAM, palettes, </a:t>
            </a:r>
            <a:r>
              <a:rPr lang="en-US" sz="2400" dirty="0" err="1"/>
              <a:t>etc</a:t>
            </a:r>
            <a:r>
              <a:rPr lang="en-US" sz="2400" dirty="0"/>
              <a:t>…)</a:t>
            </a:r>
          </a:p>
          <a:p>
            <a:pPr marL="0" indent="0" algn="ctr">
              <a:buNone/>
            </a:pPr>
            <a:endParaRPr lang="en-US" sz="2400" b="1" dirty="0">
              <a:solidFill>
                <a:srgbClr val="FF3300"/>
              </a:solidFill>
            </a:endParaRP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C0828F5-DC5A-4F04-907E-CEFD3E64BD4E}"/>
                  </a:ext>
                </a:extLst>
              </p14:cNvPr>
              <p14:cNvContentPartPr/>
              <p14:nvPr/>
            </p14:nvContentPartPr>
            <p14:xfrm>
              <a:off x="5686920" y="5828040"/>
              <a:ext cx="3769560" cy="856440"/>
            </p14:xfrm>
          </p:contentPart>
        </mc:Choice>
        <mc:Fallback xmlns="">
          <p:pic>
            <p:nvPicPr>
              <p:cNvPr id="3" name="Ink 2">
                <a:extLst>
                  <a:ext uri="{FF2B5EF4-FFF2-40B4-BE49-F238E27FC236}">
                    <a16:creationId xmlns:a16="http://schemas.microsoft.com/office/drawing/2014/main" id="{AC0828F5-DC5A-4F04-907E-CEFD3E64BD4E}"/>
                  </a:ext>
                </a:extLst>
              </p:cNvPr>
              <p:cNvPicPr/>
              <p:nvPr/>
            </p:nvPicPr>
            <p:blipFill>
              <a:blip r:embed="rId4"/>
              <a:stretch>
                <a:fillRect/>
              </a:stretch>
            </p:blipFill>
            <p:spPr>
              <a:xfrm>
                <a:off x="5677560" y="5818680"/>
                <a:ext cx="3788280" cy="875160"/>
              </a:xfrm>
              <a:prstGeom prst="rect">
                <a:avLst/>
              </a:prstGeom>
            </p:spPr>
          </p:pic>
        </mc:Fallback>
      </mc:AlternateContent>
    </p:spTree>
    <p:extLst>
      <p:ext uri="{BB962C8B-B14F-4D97-AF65-F5344CB8AC3E}">
        <p14:creationId xmlns:p14="http://schemas.microsoft.com/office/powerpoint/2010/main" val="974813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Frame Buffer Approach</a:t>
            </a:r>
          </a:p>
        </p:txBody>
      </p:sp>
      <p:sp>
        <p:nvSpPr>
          <p:cNvPr id="4" name="Text Placeholder 3"/>
          <p:cNvSpPr>
            <a:spLocks noGrp="1"/>
          </p:cNvSpPr>
          <p:nvPr>
            <p:ph type="body" sz="quarter" idx="12"/>
          </p:nvPr>
        </p:nvSpPr>
        <p:spPr>
          <a:xfrm>
            <a:off x="443378" y="1375843"/>
            <a:ext cx="9245600" cy="4826000"/>
          </a:xfrm>
        </p:spPr>
        <p:txBody>
          <a:bodyPr/>
          <a:lstStyle/>
          <a:p>
            <a:r>
              <a:rPr lang="en-US" sz="2000" dirty="0"/>
              <a:t>Find enough RAM which can hold all pixels in frame - for 640*480*12 bit, how much RAM is required?</a:t>
            </a:r>
          </a:p>
          <a:p>
            <a:r>
              <a:rPr lang="en-US" sz="2000" dirty="0"/>
              <a:t>RAM must be at least twice as fast as pixel clock to be able to do full frame animation – why?</a:t>
            </a:r>
          </a:p>
          <a:p>
            <a:r>
              <a:rPr lang="en-US" sz="2000" dirty="0"/>
              <a:t>One side of RAM -&gt; Video DAC</a:t>
            </a:r>
          </a:p>
          <a:p>
            <a:r>
              <a:rPr lang="en-US" sz="2000" dirty="0"/>
              <a:t>Other side of RAM -&gt; Drawing engine</a:t>
            </a:r>
          </a:p>
          <a:p>
            <a:r>
              <a:rPr lang="en-US" sz="2000" dirty="0"/>
              <a:t>Any suitable RAM spaces on the DE10?</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16" name="Group 15">
            <a:extLst>
              <a:ext uri="{FF2B5EF4-FFF2-40B4-BE49-F238E27FC236}">
                <a16:creationId xmlns:a16="http://schemas.microsoft.com/office/drawing/2014/main" id="{C6DEB590-974C-4833-B3C3-98BADB7EC0E4}"/>
              </a:ext>
            </a:extLst>
          </p:cNvPr>
          <p:cNvGrpSpPr/>
          <p:nvPr/>
        </p:nvGrpSpPr>
        <p:grpSpPr>
          <a:xfrm>
            <a:off x="2576924" y="4142169"/>
            <a:ext cx="2713703" cy="2199631"/>
            <a:chOff x="1773494" y="4255919"/>
            <a:chExt cx="2713703" cy="2199631"/>
          </a:xfrm>
        </p:grpSpPr>
        <p:sp>
          <p:nvSpPr>
            <p:cNvPr id="5" name="Rectangle 4">
              <a:extLst>
                <a:ext uri="{FF2B5EF4-FFF2-40B4-BE49-F238E27FC236}">
                  <a16:creationId xmlns:a16="http://schemas.microsoft.com/office/drawing/2014/main" id="{3FDC415C-FAFC-4E68-8D3F-1E32455098CE}"/>
                </a:ext>
              </a:extLst>
            </p:cNvPr>
            <p:cNvSpPr/>
            <p:nvPr/>
          </p:nvSpPr>
          <p:spPr>
            <a:xfrm>
              <a:off x="1884107" y="4571999"/>
              <a:ext cx="2603090" cy="18835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268" name="Picture 4" descr="Doom And Doom 2 Have Received A Huge Free Update On PC And Consoles -  GameSpot">
              <a:extLst>
                <a:ext uri="{FF2B5EF4-FFF2-40B4-BE49-F238E27FC236}">
                  <a16:creationId xmlns:a16="http://schemas.microsoft.com/office/drawing/2014/main" id="{0AD260AC-C551-4122-B0F7-59C45DBBA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10" r="8081"/>
            <a:stretch/>
          </p:blipFill>
          <p:spPr bwMode="auto">
            <a:xfrm>
              <a:off x="2099853" y="4790256"/>
              <a:ext cx="2245553" cy="15089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DC70BA-891F-4556-8C45-B436EECAC575}"/>
                </a:ext>
              </a:extLst>
            </p:cNvPr>
            <p:cNvSpPr txBox="1"/>
            <p:nvPr/>
          </p:nvSpPr>
          <p:spPr>
            <a:xfrm>
              <a:off x="1773494" y="4255919"/>
              <a:ext cx="2134829" cy="400110"/>
            </a:xfrm>
            <a:prstGeom prst="rect">
              <a:avLst/>
            </a:prstGeom>
            <a:noFill/>
          </p:spPr>
          <p:txBody>
            <a:bodyPr wrap="square" rtlCol="0">
              <a:spAutoFit/>
            </a:bodyPr>
            <a:lstStyle/>
            <a:p>
              <a:r>
                <a:rPr lang="en-US" dirty="0"/>
                <a:t>Frame Buffer RAM</a:t>
              </a:r>
            </a:p>
          </p:txBody>
        </p:sp>
      </p:grpSp>
      <p:sp>
        <p:nvSpPr>
          <p:cNvPr id="8" name="Rectangle 7">
            <a:extLst>
              <a:ext uri="{FF2B5EF4-FFF2-40B4-BE49-F238E27FC236}">
                <a16:creationId xmlns:a16="http://schemas.microsoft.com/office/drawing/2014/main" id="{F16B8F5F-3F8B-427E-8E2D-331FA9E2079A}"/>
              </a:ext>
            </a:extLst>
          </p:cNvPr>
          <p:cNvSpPr/>
          <p:nvPr/>
        </p:nvSpPr>
        <p:spPr>
          <a:xfrm>
            <a:off x="5490087" y="3886200"/>
            <a:ext cx="1736623" cy="7698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VGA Controller</a:t>
            </a:r>
          </a:p>
          <a:p>
            <a:pPr algn="ctr"/>
            <a:r>
              <a:rPr lang="en-US" sz="1400" dirty="0" err="1"/>
              <a:t>Addr</a:t>
            </a:r>
            <a:r>
              <a:rPr lang="en-US" sz="1400" dirty="0"/>
              <a:t> = X + Y*Width</a:t>
            </a:r>
          </a:p>
        </p:txBody>
      </p:sp>
      <p:sp>
        <p:nvSpPr>
          <p:cNvPr id="10" name="Arrow: Left-Up 9">
            <a:extLst>
              <a:ext uri="{FF2B5EF4-FFF2-40B4-BE49-F238E27FC236}">
                <a16:creationId xmlns:a16="http://schemas.microsoft.com/office/drawing/2014/main" id="{CB4395A9-1132-4DF5-B1D1-4F1BCE191D36}"/>
              </a:ext>
            </a:extLst>
          </p:cNvPr>
          <p:cNvSpPr/>
          <p:nvPr/>
        </p:nvSpPr>
        <p:spPr>
          <a:xfrm>
            <a:off x="5290627" y="4677348"/>
            <a:ext cx="1169166" cy="507019"/>
          </a:xfrm>
          <a:prstGeom prst="lef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Addr</a:t>
            </a:r>
            <a:endParaRPr lang="en-US" dirty="0"/>
          </a:p>
        </p:txBody>
      </p:sp>
      <p:sp>
        <p:nvSpPr>
          <p:cNvPr id="11" name="Rectangle 10">
            <a:extLst>
              <a:ext uri="{FF2B5EF4-FFF2-40B4-BE49-F238E27FC236}">
                <a16:creationId xmlns:a16="http://schemas.microsoft.com/office/drawing/2014/main" id="{092ECA07-3F64-4401-9854-6EC2D942EE98}"/>
              </a:ext>
            </a:extLst>
          </p:cNvPr>
          <p:cNvSpPr/>
          <p:nvPr/>
        </p:nvSpPr>
        <p:spPr>
          <a:xfrm>
            <a:off x="1089538" y="4124473"/>
            <a:ext cx="936522" cy="23734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CPU or GPU</a:t>
            </a:r>
          </a:p>
        </p:txBody>
      </p:sp>
      <p:sp>
        <p:nvSpPr>
          <p:cNvPr id="15" name="Arrow: Right 14">
            <a:extLst>
              <a:ext uri="{FF2B5EF4-FFF2-40B4-BE49-F238E27FC236}">
                <a16:creationId xmlns:a16="http://schemas.microsoft.com/office/drawing/2014/main" id="{495682D3-DBA0-4B1D-A5D1-8DFDA44B9BEB}"/>
              </a:ext>
            </a:extLst>
          </p:cNvPr>
          <p:cNvSpPr/>
          <p:nvPr/>
        </p:nvSpPr>
        <p:spPr>
          <a:xfrm>
            <a:off x="2026060" y="4749392"/>
            <a:ext cx="661477" cy="27284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Addr</a:t>
            </a:r>
            <a:endParaRPr lang="en-US" sz="1000" dirty="0"/>
          </a:p>
        </p:txBody>
      </p:sp>
      <p:sp>
        <p:nvSpPr>
          <p:cNvPr id="19" name="Arrow: Right 18">
            <a:extLst>
              <a:ext uri="{FF2B5EF4-FFF2-40B4-BE49-F238E27FC236}">
                <a16:creationId xmlns:a16="http://schemas.microsoft.com/office/drawing/2014/main" id="{BDA772B2-F511-4AA6-BB89-5E0EBC7F6D91}"/>
              </a:ext>
            </a:extLst>
          </p:cNvPr>
          <p:cNvSpPr/>
          <p:nvPr/>
        </p:nvSpPr>
        <p:spPr>
          <a:xfrm>
            <a:off x="2026060" y="5647156"/>
            <a:ext cx="661477" cy="27284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Data</a:t>
            </a:r>
          </a:p>
        </p:txBody>
      </p:sp>
      <p:sp>
        <p:nvSpPr>
          <p:cNvPr id="17" name="Rectangle 16">
            <a:extLst>
              <a:ext uri="{FF2B5EF4-FFF2-40B4-BE49-F238E27FC236}">
                <a16:creationId xmlns:a16="http://schemas.microsoft.com/office/drawing/2014/main" id="{9228DA03-9229-4A41-99A3-99A7B18CC989}"/>
              </a:ext>
            </a:extLst>
          </p:cNvPr>
          <p:cNvSpPr/>
          <p:nvPr/>
        </p:nvSpPr>
        <p:spPr>
          <a:xfrm>
            <a:off x="7967202" y="3886201"/>
            <a:ext cx="1026499" cy="26117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VGA DAC &amp; Port</a:t>
            </a:r>
          </a:p>
        </p:txBody>
      </p:sp>
      <p:sp>
        <p:nvSpPr>
          <p:cNvPr id="18" name="Arrow: Right 17">
            <a:extLst>
              <a:ext uri="{FF2B5EF4-FFF2-40B4-BE49-F238E27FC236}">
                <a16:creationId xmlns:a16="http://schemas.microsoft.com/office/drawing/2014/main" id="{A3B2D97F-6212-4999-91F7-065BCAA5B318}"/>
              </a:ext>
            </a:extLst>
          </p:cNvPr>
          <p:cNvSpPr/>
          <p:nvPr/>
        </p:nvSpPr>
        <p:spPr>
          <a:xfrm>
            <a:off x="5290627" y="5920001"/>
            <a:ext cx="2676575" cy="26136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Data R/G/B color triples</a:t>
            </a:r>
          </a:p>
        </p:txBody>
      </p:sp>
      <p:sp>
        <p:nvSpPr>
          <p:cNvPr id="20" name="Arrow: Right 19">
            <a:extLst>
              <a:ext uri="{FF2B5EF4-FFF2-40B4-BE49-F238E27FC236}">
                <a16:creationId xmlns:a16="http://schemas.microsoft.com/office/drawing/2014/main" id="{1C46EC99-C9C3-49DC-BD2B-7E3349E9AB71}"/>
              </a:ext>
            </a:extLst>
          </p:cNvPr>
          <p:cNvSpPr/>
          <p:nvPr/>
        </p:nvSpPr>
        <p:spPr>
          <a:xfrm>
            <a:off x="7226710" y="4110705"/>
            <a:ext cx="740492" cy="16797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HS</a:t>
            </a:r>
          </a:p>
        </p:txBody>
      </p:sp>
      <p:sp>
        <p:nvSpPr>
          <p:cNvPr id="23" name="Arrow: Right 22">
            <a:extLst>
              <a:ext uri="{FF2B5EF4-FFF2-40B4-BE49-F238E27FC236}">
                <a16:creationId xmlns:a16="http://schemas.microsoft.com/office/drawing/2014/main" id="{31AD81D0-5F80-4939-9C94-EF13CFF413FF}"/>
              </a:ext>
            </a:extLst>
          </p:cNvPr>
          <p:cNvSpPr/>
          <p:nvPr/>
        </p:nvSpPr>
        <p:spPr>
          <a:xfrm>
            <a:off x="7225432" y="4343322"/>
            <a:ext cx="740492" cy="16797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VS</a:t>
            </a:r>
          </a:p>
        </p:txBody>
      </p:sp>
      <p:sp>
        <p:nvSpPr>
          <p:cNvPr id="21" name="Rectangle 20">
            <a:extLst>
              <a:ext uri="{FF2B5EF4-FFF2-40B4-BE49-F238E27FC236}">
                <a16:creationId xmlns:a16="http://schemas.microsoft.com/office/drawing/2014/main" id="{DA922390-C85B-445A-AA97-0CA018088FF6}"/>
              </a:ext>
            </a:extLst>
          </p:cNvPr>
          <p:cNvSpPr/>
          <p:nvPr/>
        </p:nvSpPr>
        <p:spPr>
          <a:xfrm>
            <a:off x="6337869" y="5256696"/>
            <a:ext cx="1026499" cy="6633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VGA CLK (25 MHz)</a:t>
            </a:r>
          </a:p>
        </p:txBody>
      </p:sp>
      <p:sp>
        <p:nvSpPr>
          <p:cNvPr id="22" name="Arrow: Up 21">
            <a:extLst>
              <a:ext uri="{FF2B5EF4-FFF2-40B4-BE49-F238E27FC236}">
                <a16:creationId xmlns:a16="http://schemas.microsoft.com/office/drawing/2014/main" id="{61488AC4-2BEF-4AC7-9C7A-1D2BD18CBDFE}"/>
              </a:ext>
            </a:extLst>
          </p:cNvPr>
          <p:cNvSpPr/>
          <p:nvPr/>
        </p:nvSpPr>
        <p:spPr>
          <a:xfrm>
            <a:off x="6717891" y="4677348"/>
            <a:ext cx="222812" cy="57934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399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Experiment 7 Introduction</a:t>
            </a:r>
          </a:p>
        </p:txBody>
      </p:sp>
      <p:sp>
        <p:nvSpPr>
          <p:cNvPr id="4" name="Text Placeholder 3"/>
          <p:cNvSpPr>
            <a:spLocks noGrp="1"/>
          </p:cNvSpPr>
          <p:nvPr>
            <p:ph type="body" sz="quarter" idx="12"/>
          </p:nvPr>
        </p:nvSpPr>
        <p:spPr>
          <a:xfrm>
            <a:off x="443378" y="1375843"/>
            <a:ext cx="9245600" cy="4826000"/>
          </a:xfrm>
        </p:spPr>
        <p:txBody>
          <a:bodyPr/>
          <a:lstStyle/>
          <a:p>
            <a:r>
              <a:rPr lang="en-US" sz="2400" dirty="0"/>
              <a:t>Week 1 – Create a monochrome graphics controller for the </a:t>
            </a:r>
            <a:r>
              <a:rPr lang="en-US" sz="2400" dirty="0" err="1"/>
              <a:t>Nios</a:t>
            </a:r>
            <a:r>
              <a:rPr lang="en-US" sz="2400" dirty="0"/>
              <a:t> II to be connected via Avalon bus</a:t>
            </a:r>
          </a:p>
          <a:p>
            <a:r>
              <a:rPr lang="en-US" sz="2400" dirty="0"/>
              <a:t>Support 80x30 text mode and 128 </a:t>
            </a:r>
            <a:r>
              <a:rPr lang="en-US" sz="2400" dirty="0" err="1"/>
              <a:t>glypths</a:t>
            </a:r>
            <a:r>
              <a:rPr lang="en-US" sz="2400" dirty="0"/>
              <a:t> (character bitmaps)</a:t>
            </a:r>
          </a:p>
          <a:p>
            <a:r>
              <a:rPr lang="en-US" sz="2400" dirty="0"/>
              <a:t>Support per character ‘inverse’ attribute, to draw the glyph with inverted colors</a:t>
            </a:r>
          </a:p>
          <a:p>
            <a:r>
              <a:rPr lang="en-US" sz="2400" dirty="0"/>
              <a:t>Support </a:t>
            </a:r>
            <a:r>
              <a:rPr lang="en-US" sz="2400" b="1" dirty="0"/>
              <a:t>per screen</a:t>
            </a:r>
            <a:r>
              <a:rPr lang="en-US" sz="2400" dirty="0"/>
              <a:t> colors – colors will be the same for the whole screen (will change for Week 2)</a:t>
            </a:r>
          </a:p>
          <a:p>
            <a:endParaRPr lang="en-US" sz="2400" dirty="0"/>
          </a:p>
          <a:p>
            <a:r>
              <a:rPr lang="en-US" sz="2400" dirty="0"/>
              <a:t>Demo:</a:t>
            </a:r>
          </a:p>
          <a:p>
            <a:pPr lvl="1">
              <a:buFont typeface="Arial" panose="020B0604020202020204" pitchFamily="34" charset="0"/>
              <a:buChar char="•"/>
            </a:pPr>
            <a:r>
              <a:rPr lang="en-US" sz="1800" dirty="0"/>
              <a:t>1 point: Correct drawing of a single font character.</a:t>
            </a:r>
          </a:p>
          <a:p>
            <a:pPr lvl="1">
              <a:buFont typeface="Arial" panose="020B0604020202020204" pitchFamily="34" charset="0"/>
              <a:buChar char="•"/>
            </a:pPr>
            <a:r>
              <a:rPr lang="en-US" sz="1800" dirty="0"/>
              <a:t>1 point: Correct drawing of the inverse color characters.</a:t>
            </a:r>
          </a:p>
          <a:p>
            <a:pPr lvl="1">
              <a:buFont typeface="Arial" panose="020B0604020202020204" pitchFamily="34" charset="0"/>
              <a:buChar char="•"/>
            </a:pPr>
            <a:r>
              <a:rPr lang="en-US" sz="1800" dirty="0"/>
              <a:t>1 point: Correct drawing of the different background and foreground colors.</a:t>
            </a:r>
          </a:p>
          <a:p>
            <a:pPr lvl="1">
              <a:buFont typeface="Arial" panose="020B0604020202020204" pitchFamily="34" charset="0"/>
              <a:buChar char="•"/>
            </a:pPr>
            <a:r>
              <a:rPr lang="en-US" sz="1800" dirty="0"/>
              <a:t>2 point: Correct drawing of the test program animation without glitches or incorrect pixels</a:t>
            </a:r>
          </a:p>
          <a:p>
            <a:endParaRPr lang="en-US" sz="2400" dirty="0"/>
          </a:p>
          <a:p>
            <a:endParaRPr lang="en-US" sz="2800" dirty="0"/>
          </a:p>
          <a:p>
            <a:endParaRPr lang="en-US" sz="2800" dirty="0"/>
          </a:p>
        </p:txBody>
      </p:sp>
    </p:spTree>
    <p:extLst>
      <p:ext uri="{BB962C8B-B14F-4D97-AF65-F5344CB8AC3E}">
        <p14:creationId xmlns:p14="http://schemas.microsoft.com/office/powerpoint/2010/main" val="3513027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063279" y="668399"/>
            <a:ext cx="2687541" cy="1725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Frame Buffer</a:t>
            </a:r>
          </a:p>
          <a:p>
            <a:pPr algn="ctr"/>
            <a:endParaRPr lang="en-US" dirty="0"/>
          </a:p>
          <a:p>
            <a:pPr algn="ctr"/>
            <a:endParaRPr lang="en-US" dirty="0"/>
          </a:p>
          <a:p>
            <a:pPr algn="ctr"/>
            <a:endParaRPr lang="en-US" dirty="0"/>
          </a:p>
          <a:p>
            <a:pPr algn="ctr"/>
            <a:endParaRPr lang="en-US" dirty="0"/>
          </a:p>
          <a:p>
            <a:pPr algn="ctr"/>
            <a:endParaRPr lang="en-US" dirty="0"/>
          </a:p>
        </p:txBody>
      </p:sp>
      <p:sp>
        <p:nvSpPr>
          <p:cNvPr id="2" name="Text Placeholder 1"/>
          <p:cNvSpPr>
            <a:spLocks noGrp="1"/>
          </p:cNvSpPr>
          <p:nvPr>
            <p:ph type="body" sz="quarter" idx="10"/>
          </p:nvPr>
        </p:nvSpPr>
        <p:spPr>
          <a:xfrm>
            <a:off x="444500" y="619125"/>
            <a:ext cx="7254158" cy="742950"/>
          </a:xfrm>
        </p:spPr>
        <p:txBody>
          <a:bodyPr/>
          <a:lstStyle/>
          <a:p>
            <a:r>
              <a:rPr lang="en-US" dirty="0"/>
              <a:t>Frame Buffer</a:t>
            </a:r>
          </a:p>
        </p:txBody>
      </p:sp>
      <p:sp>
        <p:nvSpPr>
          <p:cNvPr id="4" name="Text Placeholder 3"/>
          <p:cNvSpPr>
            <a:spLocks noGrp="1"/>
          </p:cNvSpPr>
          <p:nvPr>
            <p:ph type="body" sz="quarter" idx="12"/>
          </p:nvPr>
        </p:nvSpPr>
        <p:spPr>
          <a:xfrm>
            <a:off x="443378" y="1375843"/>
            <a:ext cx="6291377" cy="4826000"/>
          </a:xfrm>
        </p:spPr>
        <p:txBody>
          <a:bodyPr/>
          <a:lstStyle/>
          <a:p>
            <a:r>
              <a:rPr lang="en-US" sz="2400" dirty="0"/>
              <a:t>Last time we talked about fixed function drawing, what about frame buffer?</a:t>
            </a:r>
          </a:p>
          <a:p>
            <a:r>
              <a:rPr lang="en-US" sz="2400" dirty="0"/>
              <a:t>Frame buffer: a RAM which holds the contents of the screen to be drawn (every frame)</a:t>
            </a:r>
          </a:p>
          <a:p>
            <a:r>
              <a:rPr lang="en-US" sz="2400" dirty="0"/>
              <a:t>Need memory large enough to hold the entire screen </a:t>
            </a:r>
          </a:p>
          <a:p>
            <a:r>
              <a:rPr lang="en-US" sz="2400" dirty="0"/>
              <a:t>Every frame, VGA controller reads out contents of frame buffer and displays</a:t>
            </a:r>
          </a:p>
          <a:p>
            <a:r>
              <a:rPr lang="en-US" sz="2400" i="1" dirty="0"/>
              <a:t>Important concept</a:t>
            </a:r>
            <a:r>
              <a:rPr lang="en-US" sz="2400" dirty="0"/>
              <a:t>: frame buffer is erased and regenerated every frame!</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 name="Picture 2"/>
          <p:cNvPicPr>
            <a:picLocks noChangeAspect="1"/>
          </p:cNvPicPr>
          <p:nvPr/>
        </p:nvPicPr>
        <p:blipFill rotWithShape="1">
          <a:blip r:embed="rId3"/>
          <a:srcRect l="5921" t="59281" r="2682" b="423"/>
          <a:stretch/>
        </p:blipFill>
        <p:spPr>
          <a:xfrm>
            <a:off x="7401083" y="974037"/>
            <a:ext cx="2011935" cy="1319917"/>
          </a:xfrm>
          <a:prstGeom prst="rect">
            <a:avLst/>
          </a:prstGeom>
        </p:spPr>
      </p:pic>
      <p:sp>
        <p:nvSpPr>
          <p:cNvPr id="11" name="Rectangle 10"/>
          <p:cNvSpPr/>
          <p:nvPr/>
        </p:nvSpPr>
        <p:spPr>
          <a:xfrm>
            <a:off x="7401083" y="2842203"/>
            <a:ext cx="1987826" cy="966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VGA Controller</a:t>
            </a:r>
          </a:p>
        </p:txBody>
      </p:sp>
      <p:sp>
        <p:nvSpPr>
          <p:cNvPr id="6" name="Arrow: Down 5"/>
          <p:cNvSpPr/>
          <p:nvPr/>
        </p:nvSpPr>
        <p:spPr>
          <a:xfrm>
            <a:off x="8128756" y="2425109"/>
            <a:ext cx="556591" cy="38581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Rectangle 15"/>
          <p:cNvSpPr/>
          <p:nvPr/>
        </p:nvSpPr>
        <p:spPr>
          <a:xfrm>
            <a:off x="7401083" y="4257139"/>
            <a:ext cx="1987826" cy="966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DAC</a:t>
            </a:r>
          </a:p>
        </p:txBody>
      </p:sp>
      <p:sp>
        <p:nvSpPr>
          <p:cNvPr id="17" name="Arrow: Down 16"/>
          <p:cNvSpPr/>
          <p:nvPr/>
        </p:nvSpPr>
        <p:spPr>
          <a:xfrm>
            <a:off x="8116700" y="3840045"/>
            <a:ext cx="556591" cy="38581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Rectangle 17"/>
          <p:cNvSpPr/>
          <p:nvPr/>
        </p:nvSpPr>
        <p:spPr>
          <a:xfrm>
            <a:off x="7401083" y="5668956"/>
            <a:ext cx="1987826" cy="966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VGA Monitor</a:t>
            </a:r>
          </a:p>
        </p:txBody>
      </p:sp>
      <p:sp>
        <p:nvSpPr>
          <p:cNvPr id="19" name="Arrow: Down 18"/>
          <p:cNvSpPr/>
          <p:nvPr/>
        </p:nvSpPr>
        <p:spPr>
          <a:xfrm>
            <a:off x="8143076" y="5262161"/>
            <a:ext cx="556591" cy="38581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815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Frame Buffer (continued)</a:t>
            </a:r>
          </a:p>
        </p:txBody>
      </p:sp>
      <p:sp>
        <p:nvSpPr>
          <p:cNvPr id="4" name="Text Placeholder 3"/>
          <p:cNvSpPr>
            <a:spLocks noGrp="1"/>
          </p:cNvSpPr>
          <p:nvPr>
            <p:ph type="body" sz="quarter" idx="12"/>
          </p:nvPr>
        </p:nvSpPr>
        <p:spPr>
          <a:xfrm>
            <a:off x="443378" y="1375843"/>
            <a:ext cx="6291377" cy="4826000"/>
          </a:xfrm>
        </p:spPr>
        <p:txBody>
          <a:bodyPr/>
          <a:lstStyle/>
          <a:p>
            <a:r>
              <a:rPr lang="en-US" sz="2400" dirty="0"/>
              <a:t>VGA controller generates H and V sync signals (already provided in Lab 6/7 material)</a:t>
            </a:r>
          </a:p>
          <a:p>
            <a:r>
              <a:rPr lang="en-US" sz="2400" dirty="0"/>
              <a:t>Output (data) of frame buffer memory goes to VGA_R/VGA_G/VGA_B signals (how you store in memory is up to you)</a:t>
            </a:r>
          </a:p>
          <a:p>
            <a:r>
              <a:rPr lang="en-US" sz="2400" dirty="0"/>
              <a:t>Data should be read out in raster order (horizontal, and then down)</a:t>
            </a:r>
          </a:p>
          <a:p>
            <a:r>
              <a:rPr lang="en-US" sz="2400" dirty="0"/>
              <a:t>Note that no data has to be read out during blanking intervals</a:t>
            </a:r>
          </a:p>
          <a:p>
            <a:r>
              <a:rPr lang="en-US" sz="2400" dirty="0"/>
              <a:t>How fast do we need to read out of frame buffer RAM?</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20" name="Rectangle 19"/>
          <p:cNvSpPr/>
          <p:nvPr/>
        </p:nvSpPr>
        <p:spPr>
          <a:xfrm>
            <a:off x="7063279" y="668399"/>
            <a:ext cx="2687541" cy="1725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Frame Buffer</a:t>
            </a:r>
          </a:p>
          <a:p>
            <a:pPr algn="ctr"/>
            <a:endParaRPr lang="en-US" dirty="0"/>
          </a:p>
          <a:p>
            <a:pPr algn="ctr"/>
            <a:endParaRPr lang="en-US" dirty="0"/>
          </a:p>
          <a:p>
            <a:pPr algn="ctr"/>
            <a:endParaRPr lang="en-US" dirty="0"/>
          </a:p>
          <a:p>
            <a:pPr algn="ctr"/>
            <a:endParaRPr lang="en-US" dirty="0"/>
          </a:p>
          <a:p>
            <a:pPr algn="ctr"/>
            <a:endParaRPr lang="en-US" dirty="0"/>
          </a:p>
        </p:txBody>
      </p:sp>
      <p:pic>
        <p:nvPicPr>
          <p:cNvPr id="21" name="Picture 20"/>
          <p:cNvPicPr>
            <a:picLocks noChangeAspect="1"/>
          </p:cNvPicPr>
          <p:nvPr/>
        </p:nvPicPr>
        <p:blipFill rotWithShape="1">
          <a:blip r:embed="rId3"/>
          <a:srcRect l="5921" t="59281" r="2682" b="423"/>
          <a:stretch/>
        </p:blipFill>
        <p:spPr>
          <a:xfrm>
            <a:off x="7401083" y="974037"/>
            <a:ext cx="2011935" cy="1319917"/>
          </a:xfrm>
          <a:prstGeom prst="rect">
            <a:avLst/>
          </a:prstGeom>
        </p:spPr>
      </p:pic>
      <p:sp>
        <p:nvSpPr>
          <p:cNvPr id="22" name="Rectangle 21"/>
          <p:cNvSpPr/>
          <p:nvPr/>
        </p:nvSpPr>
        <p:spPr>
          <a:xfrm>
            <a:off x="7401083" y="2842203"/>
            <a:ext cx="1987826" cy="966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VGA Controller</a:t>
            </a:r>
          </a:p>
        </p:txBody>
      </p:sp>
      <p:sp>
        <p:nvSpPr>
          <p:cNvPr id="23" name="Arrow: Down 22"/>
          <p:cNvSpPr/>
          <p:nvPr/>
        </p:nvSpPr>
        <p:spPr>
          <a:xfrm>
            <a:off x="8128756" y="2425109"/>
            <a:ext cx="556591" cy="38581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ectangle 23"/>
          <p:cNvSpPr/>
          <p:nvPr/>
        </p:nvSpPr>
        <p:spPr>
          <a:xfrm>
            <a:off x="7401083" y="4257139"/>
            <a:ext cx="1987826" cy="966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DAC</a:t>
            </a:r>
          </a:p>
        </p:txBody>
      </p:sp>
      <p:sp>
        <p:nvSpPr>
          <p:cNvPr id="25" name="Arrow: Down 24"/>
          <p:cNvSpPr/>
          <p:nvPr/>
        </p:nvSpPr>
        <p:spPr>
          <a:xfrm>
            <a:off x="8116700" y="3840045"/>
            <a:ext cx="556591" cy="38581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Rectangle 25"/>
          <p:cNvSpPr/>
          <p:nvPr/>
        </p:nvSpPr>
        <p:spPr>
          <a:xfrm>
            <a:off x="7401083" y="5668956"/>
            <a:ext cx="1987826" cy="966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VGA Monitor</a:t>
            </a:r>
          </a:p>
        </p:txBody>
      </p:sp>
      <p:sp>
        <p:nvSpPr>
          <p:cNvPr id="27" name="Arrow: Down 26"/>
          <p:cNvSpPr/>
          <p:nvPr/>
        </p:nvSpPr>
        <p:spPr>
          <a:xfrm>
            <a:off x="8143076" y="5262161"/>
            <a:ext cx="556591" cy="38581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2716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937131" y="508405"/>
            <a:ext cx="2824440" cy="2995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Sprite ROM</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ext Placeholder 1"/>
          <p:cNvSpPr>
            <a:spLocks noGrp="1"/>
          </p:cNvSpPr>
          <p:nvPr>
            <p:ph type="body" sz="quarter" idx="10"/>
          </p:nvPr>
        </p:nvSpPr>
        <p:spPr>
          <a:xfrm>
            <a:off x="444500" y="619125"/>
            <a:ext cx="7254158" cy="742950"/>
          </a:xfrm>
        </p:spPr>
        <p:txBody>
          <a:bodyPr/>
          <a:lstStyle/>
          <a:p>
            <a:r>
              <a:rPr lang="en-US" dirty="0"/>
              <a:t>Frame Buffer Drawing</a:t>
            </a:r>
          </a:p>
        </p:txBody>
      </p:sp>
      <p:sp>
        <p:nvSpPr>
          <p:cNvPr id="4" name="Text Placeholder 3"/>
          <p:cNvSpPr>
            <a:spLocks noGrp="1"/>
          </p:cNvSpPr>
          <p:nvPr>
            <p:ph type="body" sz="quarter" idx="12"/>
          </p:nvPr>
        </p:nvSpPr>
        <p:spPr>
          <a:xfrm>
            <a:off x="443378" y="1375843"/>
            <a:ext cx="6387728" cy="4826000"/>
          </a:xfrm>
        </p:spPr>
        <p:txBody>
          <a:bodyPr/>
          <a:lstStyle/>
          <a:p>
            <a:r>
              <a:rPr lang="en-US" sz="2000" dirty="0"/>
              <a:t>Remember that frame buffer has to be regenerated every frame (60 times a second)</a:t>
            </a:r>
          </a:p>
          <a:p>
            <a:r>
              <a:rPr lang="en-US" sz="2000" dirty="0"/>
              <a:t>Drawing engine is 2-D memory copy unit</a:t>
            </a:r>
          </a:p>
          <a:p>
            <a:r>
              <a:rPr lang="en-US" sz="2000" dirty="0"/>
              <a:t>Copies 2-D region of memory from ROM into video RAM based on commands from CPU</a:t>
            </a:r>
          </a:p>
          <a:p>
            <a:pPr lvl="1"/>
            <a:r>
              <a:rPr lang="en-US" sz="2000" dirty="0"/>
              <a:t>Example command: copy 64x64 region starting from address 0x100005020 to location 230x110</a:t>
            </a:r>
          </a:p>
          <a:p>
            <a:pPr lvl="1"/>
            <a:r>
              <a:rPr lang="en-US" sz="2000" dirty="0"/>
              <a:t>Drawing engine (</a:t>
            </a:r>
            <a:r>
              <a:rPr lang="en-US" sz="2000" dirty="0" err="1"/>
              <a:t>blitter</a:t>
            </a:r>
            <a:r>
              <a:rPr lang="en-US" sz="2000" dirty="0"/>
              <a:t>) must be aware of screen and ROM layout to correctly handle clipping</a:t>
            </a:r>
          </a:p>
          <a:p>
            <a:pPr lvl="1"/>
            <a:r>
              <a:rPr lang="en-US" sz="2000" dirty="0"/>
              <a:t>Sprites may be arbitrary sizes and not constrained in number</a:t>
            </a:r>
          </a:p>
          <a:p>
            <a:r>
              <a:rPr lang="en-US" sz="2000" dirty="0"/>
              <a:t>Performance is measured in megapixels/s drawn</a:t>
            </a:r>
          </a:p>
          <a:p>
            <a:r>
              <a:rPr lang="en-US" sz="2000" dirty="0"/>
              <a:t>Can draw over the same region multiple times (why would we want to do this?)</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4595"/>
          <a:stretch/>
        </p:blipFill>
        <p:spPr>
          <a:xfrm>
            <a:off x="6937131" y="1215357"/>
            <a:ext cx="2824440" cy="2224203"/>
          </a:xfrm>
          <a:prstGeom prst="rect">
            <a:avLst/>
          </a:prstGeom>
        </p:spPr>
      </p:pic>
      <p:sp>
        <p:nvSpPr>
          <p:cNvPr id="8" name="Rectangle 7"/>
          <p:cNvSpPr/>
          <p:nvPr/>
        </p:nvSpPr>
        <p:spPr>
          <a:xfrm>
            <a:off x="6937131" y="4652010"/>
            <a:ext cx="2824440" cy="2098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Frame Buffer</a:t>
            </a:r>
          </a:p>
          <a:p>
            <a:pPr algn="ctr"/>
            <a:endParaRPr lang="en-US" dirty="0"/>
          </a:p>
          <a:p>
            <a:pPr algn="ctr"/>
            <a:endParaRPr lang="en-US" dirty="0"/>
          </a:p>
          <a:p>
            <a:pPr algn="ctr"/>
            <a:endParaRPr lang="en-US" dirty="0"/>
          </a:p>
          <a:p>
            <a:pPr algn="ctr"/>
            <a:endParaRPr lang="en-US" dirty="0"/>
          </a:p>
          <a:p>
            <a:pPr algn="ctr"/>
            <a:endParaRPr lang="en-US" dirty="0"/>
          </a:p>
        </p:txBody>
      </p:sp>
      <p:pic>
        <p:nvPicPr>
          <p:cNvPr id="9" name="Picture 8"/>
          <p:cNvPicPr>
            <a:picLocks noChangeAspect="1"/>
          </p:cNvPicPr>
          <p:nvPr/>
        </p:nvPicPr>
        <p:blipFill rotWithShape="1">
          <a:blip r:embed="rId4"/>
          <a:srcRect l="5921" t="59281" r="2682" b="423"/>
          <a:stretch/>
        </p:blipFill>
        <p:spPr>
          <a:xfrm>
            <a:off x="7274935" y="5077407"/>
            <a:ext cx="2307272" cy="1513671"/>
          </a:xfrm>
          <a:prstGeom prst="rect">
            <a:avLst/>
          </a:prstGeom>
        </p:spPr>
      </p:pic>
      <p:sp>
        <p:nvSpPr>
          <p:cNvPr id="3" name="Rectangle 2"/>
          <p:cNvSpPr/>
          <p:nvPr/>
        </p:nvSpPr>
        <p:spPr>
          <a:xfrm>
            <a:off x="8492490" y="1807812"/>
            <a:ext cx="560070" cy="6629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ctangle 9"/>
          <p:cNvSpPr/>
          <p:nvPr/>
        </p:nvSpPr>
        <p:spPr>
          <a:xfrm>
            <a:off x="6937131" y="3892982"/>
            <a:ext cx="2824440" cy="430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Draw Engine</a:t>
            </a:r>
          </a:p>
        </p:txBody>
      </p:sp>
      <p:cxnSp>
        <p:nvCxnSpPr>
          <p:cNvPr id="11" name="Straight Arrow Connector 10"/>
          <p:cNvCxnSpPr>
            <a:stCxn id="3" idx="2"/>
          </p:cNvCxnSpPr>
          <p:nvPr/>
        </p:nvCxnSpPr>
        <p:spPr>
          <a:xfrm>
            <a:off x="8772525" y="2470752"/>
            <a:ext cx="280035" cy="300421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5" name="Rectangle 14"/>
          <p:cNvSpPr/>
          <p:nvPr/>
        </p:nvSpPr>
        <p:spPr>
          <a:xfrm>
            <a:off x="8924925" y="5538903"/>
            <a:ext cx="560070" cy="6629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FD98812-19E8-45AC-8396-12A179C64F95}"/>
                  </a:ext>
                </a:extLst>
              </p14:cNvPr>
              <p14:cNvContentPartPr/>
              <p14:nvPr/>
            </p14:nvContentPartPr>
            <p14:xfrm>
              <a:off x="8917200" y="5286600"/>
              <a:ext cx="141480" cy="206640"/>
            </p14:xfrm>
          </p:contentPart>
        </mc:Choice>
        <mc:Fallback xmlns="">
          <p:pic>
            <p:nvPicPr>
              <p:cNvPr id="6" name="Ink 5">
                <a:extLst>
                  <a:ext uri="{FF2B5EF4-FFF2-40B4-BE49-F238E27FC236}">
                    <a16:creationId xmlns:a16="http://schemas.microsoft.com/office/drawing/2014/main" id="{AFD98812-19E8-45AC-8396-12A179C64F95}"/>
                  </a:ext>
                </a:extLst>
              </p:cNvPr>
              <p:cNvPicPr/>
              <p:nvPr/>
            </p:nvPicPr>
            <p:blipFill>
              <a:blip r:embed="rId6"/>
              <a:stretch>
                <a:fillRect/>
              </a:stretch>
            </p:blipFill>
            <p:spPr>
              <a:xfrm>
                <a:off x="8907840" y="5277240"/>
                <a:ext cx="160200" cy="225360"/>
              </a:xfrm>
              <a:prstGeom prst="rect">
                <a:avLst/>
              </a:prstGeom>
            </p:spPr>
          </p:pic>
        </mc:Fallback>
      </mc:AlternateContent>
    </p:spTree>
    <p:extLst>
      <p:ext uri="{BB962C8B-B14F-4D97-AF65-F5344CB8AC3E}">
        <p14:creationId xmlns:p14="http://schemas.microsoft.com/office/powerpoint/2010/main" val="2539479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Frame Buffer Approach (continued)</a:t>
            </a:r>
          </a:p>
        </p:txBody>
      </p:sp>
      <p:sp>
        <p:nvSpPr>
          <p:cNvPr id="4" name="Text Placeholder 3"/>
          <p:cNvSpPr>
            <a:spLocks noGrp="1"/>
          </p:cNvSpPr>
          <p:nvPr>
            <p:ph type="body" sz="quarter" idx="12"/>
          </p:nvPr>
        </p:nvSpPr>
        <p:spPr>
          <a:xfrm>
            <a:off x="443378" y="1375843"/>
            <a:ext cx="6387728" cy="4826000"/>
          </a:xfrm>
        </p:spPr>
        <p:txBody>
          <a:bodyPr/>
          <a:lstStyle/>
          <a:p>
            <a:r>
              <a:rPr lang="en-US" sz="2000" dirty="0"/>
              <a:t>Typically draw background once (e.g. draw 640x480 region from current background ROM address to screen position 0,0)</a:t>
            </a:r>
          </a:p>
          <a:p>
            <a:r>
              <a:rPr lang="en-US" sz="2000" dirty="0"/>
              <a:t>Then draw sprites using same engine</a:t>
            </a:r>
          </a:p>
          <a:p>
            <a:r>
              <a:rPr lang="en-US" sz="2000" dirty="0"/>
              <a:t>Sprites need to have some sort of “transparent color” which tells draw engine to ignore specific pixel (otherwise sprites will be drawn with bounding boxes)</a:t>
            </a:r>
          </a:p>
          <a:p>
            <a:r>
              <a:rPr lang="en-US" sz="2000" dirty="0"/>
              <a:t>Must do drawing before VGA controller access pixel (otherwise will have flickering artifacts)</a:t>
            </a:r>
          </a:p>
          <a:p>
            <a:r>
              <a:rPr lang="en-US" sz="2000" dirty="0"/>
              <a:t>Can either do all drawing in vertical / horizontal blank interval or use double buffering</a:t>
            </a:r>
          </a:p>
          <a:p>
            <a:pPr lvl="1"/>
            <a:r>
              <a:rPr lang="en-US" sz="2000" dirty="0"/>
              <a:t>Using blank intervals limits performance (can only write when VGA controller is idle)</a:t>
            </a:r>
          </a:p>
          <a:p>
            <a:pPr lvl="1"/>
            <a:r>
              <a:rPr lang="en-US" sz="2000" dirty="0"/>
              <a:t>Using double buffering limits memory, need to hold two screens</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6" name="Rectangle 15"/>
          <p:cNvSpPr/>
          <p:nvPr/>
        </p:nvSpPr>
        <p:spPr>
          <a:xfrm>
            <a:off x="6937131" y="508405"/>
            <a:ext cx="2824440" cy="2995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Sprite ROM</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t="54595"/>
          <a:stretch/>
        </p:blipFill>
        <p:spPr>
          <a:xfrm>
            <a:off x="7186149" y="1217061"/>
            <a:ext cx="1543965" cy="1215849"/>
          </a:xfrm>
          <a:prstGeom prst="rect">
            <a:avLst/>
          </a:prstGeom>
        </p:spPr>
      </p:pic>
      <p:sp>
        <p:nvSpPr>
          <p:cNvPr id="18" name="Rectangle 17"/>
          <p:cNvSpPr/>
          <p:nvPr/>
        </p:nvSpPr>
        <p:spPr>
          <a:xfrm>
            <a:off x="6937131" y="4652010"/>
            <a:ext cx="2824440" cy="20984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Frame Buffer</a:t>
            </a:r>
          </a:p>
          <a:p>
            <a:pPr algn="ctr"/>
            <a:endParaRPr lang="en-US" dirty="0"/>
          </a:p>
          <a:p>
            <a:pPr algn="ctr"/>
            <a:endParaRPr lang="en-US" dirty="0"/>
          </a:p>
          <a:p>
            <a:pPr algn="ctr"/>
            <a:endParaRPr lang="en-US" dirty="0"/>
          </a:p>
          <a:p>
            <a:pPr algn="ctr"/>
            <a:endParaRPr lang="en-US" dirty="0"/>
          </a:p>
          <a:p>
            <a:pPr algn="ctr"/>
            <a:endParaRPr lang="en-US" dirty="0"/>
          </a:p>
        </p:txBody>
      </p:sp>
      <p:pic>
        <p:nvPicPr>
          <p:cNvPr id="19" name="Picture 18"/>
          <p:cNvPicPr>
            <a:picLocks noChangeAspect="1"/>
          </p:cNvPicPr>
          <p:nvPr/>
        </p:nvPicPr>
        <p:blipFill rotWithShape="1">
          <a:blip r:embed="rId4"/>
          <a:srcRect l="5921" t="59281" r="2682" b="423"/>
          <a:stretch/>
        </p:blipFill>
        <p:spPr>
          <a:xfrm>
            <a:off x="7274935" y="5077407"/>
            <a:ext cx="2307272" cy="1513671"/>
          </a:xfrm>
          <a:prstGeom prst="rect">
            <a:avLst/>
          </a:prstGeom>
        </p:spPr>
      </p:pic>
      <p:sp>
        <p:nvSpPr>
          <p:cNvPr id="21" name="Rectangle 20"/>
          <p:cNvSpPr/>
          <p:nvPr/>
        </p:nvSpPr>
        <p:spPr>
          <a:xfrm>
            <a:off x="6937131" y="3892982"/>
            <a:ext cx="2824440" cy="430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Draw Engine</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4847" y="1601585"/>
            <a:ext cx="1030148" cy="1754471"/>
          </a:xfrm>
          <a:prstGeom prst="rect">
            <a:avLst/>
          </a:prstGeom>
        </p:spPr>
      </p:pic>
    </p:spTree>
    <p:extLst>
      <p:ext uri="{BB962C8B-B14F-4D97-AF65-F5344CB8AC3E}">
        <p14:creationId xmlns:p14="http://schemas.microsoft.com/office/powerpoint/2010/main" val="2156859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Memory Technology Comparison</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8" name="Table 7"/>
          <p:cNvGraphicFramePr>
            <a:graphicFrameLocks noGrp="1"/>
          </p:cNvGraphicFramePr>
          <p:nvPr>
            <p:extLst>
              <p:ext uri="{D42A27DB-BD31-4B8C-83A1-F6EECF244321}">
                <p14:modId xmlns:p14="http://schemas.microsoft.com/office/powerpoint/2010/main" val="2917212096"/>
              </p:ext>
            </p:extLst>
          </p:nvPr>
        </p:nvGraphicFramePr>
        <p:xfrm>
          <a:off x="444500" y="1531757"/>
          <a:ext cx="9142561" cy="5079018"/>
        </p:xfrm>
        <a:graphic>
          <a:graphicData uri="http://schemas.openxmlformats.org/drawingml/2006/table">
            <a:tbl>
              <a:tblPr firstRow="1" bandRow="1">
                <a:tableStyleId>{5C22544A-7EE6-4342-B048-85BDC9FD1C3A}</a:tableStyleId>
              </a:tblPr>
              <a:tblGrid>
                <a:gridCol w="1638894">
                  <a:extLst>
                    <a:ext uri="{9D8B030D-6E8A-4147-A177-3AD203B41FA5}">
                      <a16:colId xmlns:a16="http://schemas.microsoft.com/office/drawing/2014/main" val="20000"/>
                    </a:ext>
                  </a:extLst>
                </a:gridCol>
                <a:gridCol w="1408627">
                  <a:extLst>
                    <a:ext uri="{9D8B030D-6E8A-4147-A177-3AD203B41FA5}">
                      <a16:colId xmlns:a16="http://schemas.microsoft.com/office/drawing/2014/main" val="20001"/>
                    </a:ext>
                  </a:extLst>
                </a:gridCol>
                <a:gridCol w="1841633">
                  <a:extLst>
                    <a:ext uri="{9D8B030D-6E8A-4147-A177-3AD203B41FA5}">
                      <a16:colId xmlns:a16="http://schemas.microsoft.com/office/drawing/2014/main" val="20002"/>
                    </a:ext>
                  </a:extLst>
                </a:gridCol>
                <a:gridCol w="1205886">
                  <a:extLst>
                    <a:ext uri="{9D8B030D-6E8A-4147-A177-3AD203B41FA5}">
                      <a16:colId xmlns:a16="http://schemas.microsoft.com/office/drawing/2014/main" val="20003"/>
                    </a:ext>
                  </a:extLst>
                </a:gridCol>
                <a:gridCol w="1529397">
                  <a:extLst>
                    <a:ext uri="{9D8B030D-6E8A-4147-A177-3AD203B41FA5}">
                      <a16:colId xmlns:a16="http://schemas.microsoft.com/office/drawing/2014/main" val="20004"/>
                    </a:ext>
                  </a:extLst>
                </a:gridCol>
                <a:gridCol w="1518124">
                  <a:extLst>
                    <a:ext uri="{9D8B030D-6E8A-4147-A177-3AD203B41FA5}">
                      <a16:colId xmlns:a16="http://schemas.microsoft.com/office/drawing/2014/main" val="20005"/>
                    </a:ext>
                  </a:extLst>
                </a:gridCol>
              </a:tblGrid>
              <a:tr h="842298">
                <a:tc>
                  <a:txBody>
                    <a:bodyPr/>
                    <a:lstStyle/>
                    <a:p>
                      <a:r>
                        <a:rPr lang="en-US" dirty="0"/>
                        <a:t>Technology</a:t>
                      </a:r>
                    </a:p>
                  </a:txBody>
                  <a:tcPr/>
                </a:tc>
                <a:tc>
                  <a:txBody>
                    <a:bodyPr/>
                    <a:lstStyle/>
                    <a:p>
                      <a:r>
                        <a:rPr lang="en-US" dirty="0"/>
                        <a:t>R/W</a:t>
                      </a:r>
                    </a:p>
                  </a:txBody>
                  <a:tcPr/>
                </a:tc>
                <a:tc>
                  <a:txBody>
                    <a:bodyPr/>
                    <a:lstStyle/>
                    <a:p>
                      <a:r>
                        <a:rPr lang="en-US" dirty="0"/>
                        <a:t>Size</a:t>
                      </a:r>
                    </a:p>
                  </a:txBody>
                  <a:tcPr/>
                </a:tc>
                <a:tc>
                  <a:txBody>
                    <a:bodyPr/>
                    <a:lstStyle/>
                    <a:p>
                      <a:r>
                        <a:rPr lang="en-US" dirty="0"/>
                        <a:t>Speed</a:t>
                      </a:r>
                    </a:p>
                  </a:txBody>
                  <a:tcPr/>
                </a:tc>
                <a:tc>
                  <a:txBody>
                    <a:bodyPr/>
                    <a:lstStyle/>
                    <a:p>
                      <a:r>
                        <a:rPr lang="en-US" dirty="0"/>
                        <a:t>Complexity</a:t>
                      </a:r>
                    </a:p>
                  </a:txBody>
                  <a:tcPr/>
                </a:tc>
                <a:tc>
                  <a:txBody>
                    <a:bodyPr/>
                    <a:lstStyle/>
                    <a:p>
                      <a:r>
                        <a:rPr lang="en-US" dirty="0"/>
                        <a:t>Initialization</a:t>
                      </a:r>
                    </a:p>
                  </a:txBody>
                  <a:tcPr/>
                </a:tc>
                <a:extLst>
                  <a:ext uri="{0D108BD9-81ED-4DB2-BD59-A6C34878D82A}">
                    <a16:rowId xmlns:a16="http://schemas.microsoft.com/office/drawing/2014/main" val="10000"/>
                  </a:ext>
                </a:extLst>
              </a:tr>
              <a:tr h="1564268">
                <a:tc>
                  <a:txBody>
                    <a:bodyPr/>
                    <a:lstStyle/>
                    <a:p>
                      <a:pPr algn="ctr"/>
                      <a:r>
                        <a:rPr lang="en-US" dirty="0"/>
                        <a:t>On-Chip</a:t>
                      </a:r>
                      <a:r>
                        <a:rPr lang="en-US" baseline="0" dirty="0"/>
                        <a:t> Memory (M9K)</a:t>
                      </a:r>
                      <a:endParaRPr lang="en-US" dirty="0"/>
                    </a:p>
                  </a:txBody>
                  <a:tcPr/>
                </a:tc>
                <a:tc>
                  <a:txBody>
                    <a:bodyPr/>
                    <a:lstStyle/>
                    <a:p>
                      <a:pPr algn="ctr"/>
                      <a:r>
                        <a:rPr lang="en-US" dirty="0"/>
                        <a:t>R/W</a:t>
                      </a:r>
                    </a:p>
                  </a:txBody>
                  <a:tcPr/>
                </a:tc>
                <a:tc>
                  <a:txBody>
                    <a:bodyPr/>
                    <a:lstStyle/>
                    <a:p>
                      <a:pPr algn="ctr"/>
                      <a:r>
                        <a:rPr lang="en-US" dirty="0"/>
                        <a:t>182 M9K blocks 9216 bits per block</a:t>
                      </a:r>
                    </a:p>
                    <a:p>
                      <a:pPr algn="ctr"/>
                      <a:endParaRPr lang="en-US" dirty="0"/>
                    </a:p>
                    <a:p>
                      <a:pPr algn="ctr"/>
                      <a:r>
                        <a:rPr lang="en-US" dirty="0"/>
                        <a:t>1,638 </a:t>
                      </a:r>
                      <a:r>
                        <a:rPr lang="en-US" dirty="0" err="1"/>
                        <a:t>kBit</a:t>
                      </a:r>
                      <a:r>
                        <a:rPr lang="en-US" dirty="0"/>
                        <a:t> (~200 </a:t>
                      </a:r>
                      <a:r>
                        <a:rPr lang="en-US" dirty="0" err="1"/>
                        <a:t>kByte</a:t>
                      </a:r>
                      <a:r>
                        <a:rPr lang="en-US" dirty="0"/>
                        <a:t>)</a:t>
                      </a:r>
                    </a:p>
                  </a:txBody>
                  <a:tcPr/>
                </a:tc>
                <a:tc>
                  <a:txBody>
                    <a:bodyPr/>
                    <a:lstStyle/>
                    <a:p>
                      <a:pPr algn="ctr"/>
                      <a:r>
                        <a:rPr lang="en-US" dirty="0"/>
                        <a:t>Very Fast</a:t>
                      </a:r>
                    </a:p>
                  </a:txBody>
                  <a:tcPr/>
                </a:tc>
                <a:tc>
                  <a:txBody>
                    <a:bodyPr/>
                    <a:lstStyle/>
                    <a:p>
                      <a:pPr algn="ctr"/>
                      <a:r>
                        <a:rPr lang="en-US" dirty="0"/>
                        <a:t>Low</a:t>
                      </a:r>
                    </a:p>
                  </a:txBody>
                  <a:tcPr/>
                </a:tc>
                <a:tc>
                  <a:txBody>
                    <a:bodyPr/>
                    <a:lstStyle/>
                    <a:p>
                      <a:pPr algn="ctr"/>
                      <a:r>
                        <a:rPr lang="en-US" dirty="0"/>
                        <a:t>Directly</a:t>
                      </a:r>
                      <a:r>
                        <a:rPr lang="en-US" baseline="0" dirty="0"/>
                        <a:t> in SV or Quartus GUI</a:t>
                      </a:r>
                      <a:endParaRPr lang="en-US" dirty="0"/>
                    </a:p>
                  </a:txBody>
                  <a:tcPr/>
                </a:tc>
                <a:extLst>
                  <a:ext uri="{0D108BD9-81ED-4DB2-BD59-A6C34878D82A}">
                    <a16:rowId xmlns:a16="http://schemas.microsoft.com/office/drawing/2014/main" val="10001"/>
                  </a:ext>
                </a:extLst>
              </a:tr>
              <a:tr h="842298">
                <a:tc>
                  <a:txBody>
                    <a:bodyPr/>
                    <a:lstStyle/>
                    <a:p>
                      <a:pPr algn="ctr"/>
                      <a:r>
                        <a:rPr lang="en-US" dirty="0"/>
                        <a:t>On-Chip Flash</a:t>
                      </a:r>
                    </a:p>
                    <a:p>
                      <a:pPr algn="ctr"/>
                      <a:r>
                        <a:rPr lang="en-US" dirty="0"/>
                        <a:t>(UFM)</a:t>
                      </a:r>
                    </a:p>
                  </a:txBody>
                  <a:tcPr/>
                </a:tc>
                <a:tc>
                  <a:txBody>
                    <a:bodyPr/>
                    <a:lstStyle/>
                    <a:p>
                      <a:pPr algn="ctr"/>
                      <a:r>
                        <a:rPr lang="en-US" dirty="0"/>
                        <a:t>R (mostly)</a:t>
                      </a:r>
                    </a:p>
                  </a:txBody>
                  <a:tcPr/>
                </a:tc>
                <a:tc>
                  <a:txBody>
                    <a:bodyPr/>
                    <a:lstStyle/>
                    <a:p>
                      <a:pPr algn="ctr"/>
                      <a:r>
                        <a:rPr lang="en-US" dirty="0"/>
                        <a:t>5888 </a:t>
                      </a:r>
                      <a:r>
                        <a:rPr lang="en-US" dirty="0" err="1"/>
                        <a:t>kBit</a:t>
                      </a:r>
                      <a:endParaRPr lang="en-US" dirty="0"/>
                    </a:p>
                    <a:p>
                      <a:pPr algn="ctr"/>
                      <a:r>
                        <a:rPr lang="en-US" dirty="0"/>
                        <a:t>(~736 </a:t>
                      </a:r>
                      <a:r>
                        <a:rPr lang="en-US" dirty="0" err="1"/>
                        <a:t>kByte</a:t>
                      </a:r>
                      <a:r>
                        <a:rPr lang="en-US" dirty="0"/>
                        <a:t>)</a:t>
                      </a:r>
                    </a:p>
                  </a:txBody>
                  <a:tcPr/>
                </a:tc>
                <a:tc>
                  <a:txBody>
                    <a:bodyPr/>
                    <a:lstStyle/>
                    <a:p>
                      <a:pPr algn="ctr"/>
                      <a:r>
                        <a:rPr lang="en-US" dirty="0"/>
                        <a:t>Medium</a:t>
                      </a:r>
                    </a:p>
                  </a:txBody>
                  <a:tcPr/>
                </a:tc>
                <a:tc>
                  <a:txBody>
                    <a:bodyPr/>
                    <a:lstStyle/>
                    <a:p>
                      <a:pPr algn="ctr"/>
                      <a:r>
                        <a:rPr lang="en-US" dirty="0"/>
                        <a:t>Low</a:t>
                      </a:r>
                    </a:p>
                  </a:txBody>
                  <a:tcPr/>
                </a:tc>
                <a:tc>
                  <a:txBody>
                    <a:bodyPr/>
                    <a:lstStyle/>
                    <a:p>
                      <a:pPr algn="ctr"/>
                      <a:r>
                        <a:rPr lang="en-US" dirty="0"/>
                        <a:t>Quartus GUI or Platform Designer</a:t>
                      </a:r>
                    </a:p>
                  </a:txBody>
                  <a:tcPr/>
                </a:tc>
                <a:extLst>
                  <a:ext uri="{0D108BD9-81ED-4DB2-BD59-A6C34878D82A}">
                    <a16:rowId xmlns:a16="http://schemas.microsoft.com/office/drawing/2014/main" val="10002"/>
                  </a:ext>
                </a:extLst>
              </a:tr>
              <a:tr h="842298">
                <a:tc>
                  <a:txBody>
                    <a:bodyPr/>
                    <a:lstStyle/>
                    <a:p>
                      <a:pPr algn="ctr"/>
                      <a:r>
                        <a:rPr lang="en-US" dirty="0"/>
                        <a:t>SDRAM</a:t>
                      </a:r>
                    </a:p>
                  </a:txBody>
                  <a:tcPr/>
                </a:tc>
                <a:tc>
                  <a:txBody>
                    <a:bodyPr/>
                    <a:lstStyle/>
                    <a:p>
                      <a:pPr algn="ctr"/>
                      <a:r>
                        <a:rPr lang="en-US" dirty="0"/>
                        <a:t>R/W</a:t>
                      </a:r>
                    </a:p>
                  </a:txBody>
                  <a:tcPr/>
                </a:tc>
                <a:tc>
                  <a:txBody>
                    <a:bodyPr/>
                    <a:lstStyle/>
                    <a:p>
                      <a:pPr algn="ctr"/>
                      <a:r>
                        <a:rPr lang="en-US" dirty="0"/>
                        <a:t>32M</a:t>
                      </a:r>
                      <a:r>
                        <a:rPr lang="en-US" baseline="0" dirty="0"/>
                        <a:t> x 16</a:t>
                      </a:r>
                    </a:p>
                    <a:p>
                      <a:pPr algn="ctr"/>
                      <a:r>
                        <a:rPr lang="en-US" baseline="0" dirty="0"/>
                        <a:t>512 Mbit</a:t>
                      </a:r>
                    </a:p>
                    <a:p>
                      <a:pPr algn="ctr"/>
                      <a:r>
                        <a:rPr lang="en-US" baseline="0" dirty="0"/>
                        <a:t>(~64MByte)</a:t>
                      </a:r>
                    </a:p>
                    <a:p>
                      <a:pPr algn="ctr"/>
                      <a:endParaRPr lang="en-US" dirty="0"/>
                    </a:p>
                  </a:txBody>
                  <a:tcPr/>
                </a:tc>
                <a:tc>
                  <a:txBody>
                    <a:bodyPr/>
                    <a:lstStyle/>
                    <a:p>
                      <a:pPr algn="ctr"/>
                      <a:r>
                        <a:rPr lang="en-US" dirty="0"/>
                        <a:t>Fast</a:t>
                      </a:r>
                    </a:p>
                  </a:txBody>
                  <a:tcPr/>
                </a:tc>
                <a:tc>
                  <a:txBody>
                    <a:bodyPr/>
                    <a:lstStyle/>
                    <a:p>
                      <a:pPr algn="ctr"/>
                      <a:r>
                        <a:rPr lang="en-US" dirty="0"/>
                        <a:t>High</a:t>
                      </a:r>
                    </a:p>
                  </a:txBody>
                  <a:tcPr/>
                </a:tc>
                <a:tc>
                  <a:txBody>
                    <a:bodyPr/>
                    <a:lstStyle/>
                    <a:p>
                      <a:pPr algn="ctr"/>
                      <a:r>
                        <a:rPr lang="en-US" dirty="0"/>
                        <a:t>Control Panel</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018875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On-Chip Memory</a:t>
            </a:r>
          </a:p>
        </p:txBody>
      </p:sp>
      <p:sp>
        <p:nvSpPr>
          <p:cNvPr id="4" name="Text Placeholder 3"/>
          <p:cNvSpPr>
            <a:spLocks noGrp="1"/>
          </p:cNvSpPr>
          <p:nvPr>
            <p:ph type="body" sz="quarter" idx="12"/>
          </p:nvPr>
        </p:nvSpPr>
        <p:spPr>
          <a:xfrm>
            <a:off x="443378" y="1375843"/>
            <a:ext cx="9245600" cy="4826000"/>
          </a:xfrm>
        </p:spPr>
        <p:txBody>
          <a:bodyPr/>
          <a:lstStyle/>
          <a:p>
            <a:r>
              <a:rPr lang="en-US" sz="3200" dirty="0"/>
              <a:t>Tightly coupled to FPGA logic (on the same die)</a:t>
            </a:r>
          </a:p>
          <a:p>
            <a:r>
              <a:rPr lang="en-US" sz="3200" b="1" dirty="0"/>
              <a:t>Synchronous</a:t>
            </a:r>
            <a:r>
              <a:rPr lang="en-US" sz="3200" dirty="0"/>
              <a:t> SRAM technology, organized internally as 256x36</a:t>
            </a:r>
          </a:p>
          <a:p>
            <a:r>
              <a:rPr lang="en-US" sz="3200" dirty="0"/>
              <a:t>Can be rearranged (e.g. 256x36, 512x18, 1024x9, </a:t>
            </a:r>
            <a:r>
              <a:rPr lang="en-US" sz="3200" dirty="0" err="1"/>
              <a:t>etc</a:t>
            </a:r>
            <a:r>
              <a:rPr lang="en-US" sz="3200" dirty="0"/>
              <a:t>…)</a:t>
            </a:r>
          </a:p>
          <a:p>
            <a:r>
              <a:rPr lang="en-US" sz="3200" dirty="0"/>
              <a:t>Single port or dual port, single or dual clock</a:t>
            </a:r>
          </a:p>
          <a:p>
            <a:r>
              <a:rPr lang="en-US" sz="3200" dirty="0"/>
              <a:t>Can be used as addressed memory or </a:t>
            </a:r>
            <a:r>
              <a:rPr lang="en-US" sz="3200" b="1" dirty="0"/>
              <a:t>FIFO</a:t>
            </a:r>
          </a:p>
          <a:p>
            <a:r>
              <a:rPr lang="en-US" sz="3200" dirty="0"/>
              <a:t>Maximum clock = 274 MHz (e.g. can run as fast as logic in almost all cases)</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E7B9DA8-C4AA-4FD8-A1E7-B1E4F896CC05}"/>
                  </a:ext>
                </a:extLst>
              </p14:cNvPr>
              <p14:cNvContentPartPr/>
              <p14:nvPr/>
            </p14:nvContentPartPr>
            <p14:xfrm>
              <a:off x="8462520" y="4249080"/>
              <a:ext cx="88200" cy="49680"/>
            </p14:xfrm>
          </p:contentPart>
        </mc:Choice>
        <mc:Fallback xmlns="">
          <p:pic>
            <p:nvPicPr>
              <p:cNvPr id="3" name="Ink 2">
                <a:extLst>
                  <a:ext uri="{FF2B5EF4-FFF2-40B4-BE49-F238E27FC236}">
                    <a16:creationId xmlns:a16="http://schemas.microsoft.com/office/drawing/2014/main" id="{2E7B9DA8-C4AA-4FD8-A1E7-B1E4F896CC05}"/>
                  </a:ext>
                </a:extLst>
              </p:cNvPr>
              <p:cNvPicPr/>
              <p:nvPr/>
            </p:nvPicPr>
            <p:blipFill>
              <a:blip r:embed="rId4"/>
              <a:stretch>
                <a:fillRect/>
              </a:stretch>
            </p:blipFill>
            <p:spPr>
              <a:xfrm>
                <a:off x="8453160" y="4239720"/>
                <a:ext cx="106920" cy="68400"/>
              </a:xfrm>
              <a:prstGeom prst="rect">
                <a:avLst/>
              </a:prstGeom>
            </p:spPr>
          </p:pic>
        </mc:Fallback>
      </mc:AlternateContent>
    </p:spTree>
    <p:extLst>
      <p:ext uri="{BB962C8B-B14F-4D97-AF65-F5344CB8AC3E}">
        <p14:creationId xmlns:p14="http://schemas.microsoft.com/office/powerpoint/2010/main" val="3327206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On-Chip Memory Continued</a:t>
            </a:r>
          </a:p>
        </p:txBody>
      </p:sp>
      <p:sp>
        <p:nvSpPr>
          <p:cNvPr id="4" name="Text Placeholder 3"/>
          <p:cNvSpPr>
            <a:spLocks noGrp="1"/>
          </p:cNvSpPr>
          <p:nvPr>
            <p:ph type="body" sz="quarter" idx="12"/>
          </p:nvPr>
        </p:nvSpPr>
        <p:spPr>
          <a:xfrm>
            <a:off x="443378" y="1375843"/>
            <a:ext cx="9245600" cy="4826000"/>
          </a:xfrm>
        </p:spPr>
        <p:txBody>
          <a:bodyPr/>
          <a:lstStyle/>
          <a:p>
            <a:r>
              <a:rPr lang="en-US" sz="2800" dirty="0"/>
              <a:t>OCM must be </a:t>
            </a:r>
            <a:r>
              <a:rPr lang="en-US" sz="2800" b="1" dirty="0"/>
              <a:t>synchronous</a:t>
            </a:r>
          </a:p>
          <a:p>
            <a:r>
              <a:rPr lang="en-US" sz="2800" dirty="0"/>
              <a:t>M9K blocks cannot be used for asynchronous memory</a:t>
            </a:r>
          </a:p>
          <a:p>
            <a:r>
              <a:rPr lang="en-US" sz="2800" dirty="0"/>
              <a:t>Latches and/or combinational logic will be used for </a:t>
            </a:r>
            <a:r>
              <a:rPr lang="en-US" sz="2800" b="1" dirty="0"/>
              <a:t>asynchronous</a:t>
            </a:r>
            <a:r>
              <a:rPr lang="en-US" sz="2800" dirty="0"/>
              <a:t> memories (typically considered bad design, latches are poor use of FPGA area)</a:t>
            </a:r>
          </a:p>
          <a:p>
            <a:r>
              <a:rPr lang="en-US" sz="2800" dirty="0"/>
              <a:t>Check “total memory bits” in Place &amp; Route report to see if memory successfully inferred</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Tree>
    <p:extLst>
      <p:ext uri="{BB962C8B-B14F-4D97-AF65-F5344CB8AC3E}">
        <p14:creationId xmlns:p14="http://schemas.microsoft.com/office/powerpoint/2010/main" val="32220751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On-Chip Memory Continued</a:t>
            </a:r>
          </a:p>
        </p:txBody>
      </p:sp>
      <p:sp>
        <p:nvSpPr>
          <p:cNvPr id="4" name="Text Placeholder 3"/>
          <p:cNvSpPr>
            <a:spLocks noGrp="1"/>
          </p:cNvSpPr>
          <p:nvPr>
            <p:ph type="body" sz="quarter" idx="12"/>
          </p:nvPr>
        </p:nvSpPr>
        <p:spPr>
          <a:xfrm>
            <a:off x="443378" y="1375843"/>
            <a:ext cx="9245600" cy="4826000"/>
          </a:xfrm>
        </p:spPr>
        <p:txBody>
          <a:bodyPr/>
          <a:lstStyle/>
          <a:p>
            <a:r>
              <a:rPr lang="en-US" sz="2000" dirty="0"/>
              <a:t>Can simply instantiate using SystemVerilog</a:t>
            </a:r>
          </a:p>
          <a:p>
            <a:r>
              <a:rPr lang="en-US" sz="2000" dirty="0"/>
              <a:t>FPGA Synthesis will infer (automatically use) M9K blocks if it can understand HDL</a:t>
            </a:r>
          </a:p>
          <a:p>
            <a:r>
              <a:rPr lang="en-US" sz="2000" dirty="0"/>
              <a:t>Refer to </a:t>
            </a:r>
            <a:r>
              <a:rPr lang="en-US" sz="2000" i="1" dirty="0">
                <a:hlinkClick r:id="rId3"/>
              </a:rPr>
              <a:t>Recommended HDL coding Styles</a:t>
            </a:r>
            <a:r>
              <a:rPr lang="en-US" sz="2000" i="1" dirty="0"/>
              <a:t> </a:t>
            </a:r>
            <a:r>
              <a:rPr lang="en-US" sz="2000" dirty="0"/>
              <a:t>to make sure inference works</a:t>
            </a:r>
          </a:p>
          <a:p>
            <a:r>
              <a:rPr lang="en-US" sz="2000" dirty="0"/>
              <a:t>Can also instantiate in </a:t>
            </a:r>
            <a:r>
              <a:rPr lang="en-US" sz="2000" dirty="0" err="1"/>
              <a:t>Qsys</a:t>
            </a:r>
            <a:r>
              <a:rPr lang="en-US" sz="2000" dirty="0"/>
              <a:t> for use in </a:t>
            </a:r>
            <a:r>
              <a:rPr lang="en-US" sz="2000" dirty="0" err="1"/>
              <a:t>SoC</a:t>
            </a:r>
            <a:r>
              <a:rPr lang="en-US" sz="2000" dirty="0"/>
              <a:t> (e.g. as program memory)</a:t>
            </a:r>
          </a:p>
          <a:p>
            <a:r>
              <a:rPr lang="en-US" sz="2000" dirty="0"/>
              <a:t>Alternatively, you can use the GUI tools (</a:t>
            </a:r>
            <a:r>
              <a:rPr lang="en-US" sz="2000" dirty="0" err="1"/>
              <a:t>Megafunction</a:t>
            </a:r>
            <a:r>
              <a:rPr lang="en-US" sz="2000" dirty="0"/>
              <a:t>) which gives you SystemVerilog module instantiation template</a:t>
            </a:r>
          </a:p>
          <a:p>
            <a:endParaRPr lang="en-US" sz="28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 name="TextBox 2"/>
          <p:cNvSpPr txBox="1"/>
          <p:nvPr/>
        </p:nvSpPr>
        <p:spPr>
          <a:xfrm>
            <a:off x="2403149" y="3905662"/>
            <a:ext cx="4337702" cy="2862322"/>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module ram_32x8(</a:t>
            </a:r>
          </a:p>
          <a:p>
            <a:r>
              <a:rPr lang="en-US" sz="1200" dirty="0">
                <a:latin typeface="Courier New" panose="02070309020205020404" pitchFamily="49" charset="0"/>
                <a:cs typeface="Courier New" panose="02070309020205020404" pitchFamily="49" charset="0"/>
              </a:rPr>
              <a:t> output logic [7:0] q,</a:t>
            </a:r>
          </a:p>
          <a:p>
            <a:r>
              <a:rPr lang="en-US" sz="1200" dirty="0">
                <a:latin typeface="Courier New" panose="02070309020205020404" pitchFamily="49" charset="0"/>
                <a:cs typeface="Courier New" panose="02070309020205020404" pitchFamily="49" charset="0"/>
              </a:rPr>
              <a:t> input [7:0] d,</a:t>
            </a:r>
          </a:p>
          <a:p>
            <a:r>
              <a:rPr lang="en-US" sz="1200" dirty="0">
                <a:latin typeface="Courier New" panose="02070309020205020404" pitchFamily="49" charset="0"/>
                <a:cs typeface="Courier New" panose="02070309020205020404" pitchFamily="49" charset="0"/>
              </a:rPr>
              <a:t> input [4:0] </a:t>
            </a:r>
            <a:r>
              <a:rPr lang="en-US" sz="1200" dirty="0" err="1">
                <a:latin typeface="Courier New" panose="02070309020205020404" pitchFamily="49" charset="0"/>
                <a:cs typeface="Courier New" panose="02070309020205020404" pitchFamily="49" charset="0"/>
              </a:rPr>
              <a:t>write_address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read_address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input we, </a:t>
            </a:r>
            <a:r>
              <a:rPr lang="en-US" sz="1200" dirty="0" err="1">
                <a:latin typeface="Courier New" panose="02070309020205020404" pitchFamily="49" charset="0"/>
                <a:cs typeface="Courier New" panose="02070309020205020404" pitchFamily="49" charset="0"/>
              </a:rPr>
              <a:t>clk</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logic [7:0] mem [32];</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Always_ff</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posedge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clk</a:t>
            </a:r>
            <a:r>
              <a:rPr lang="en-US" sz="1200" dirty="0">
                <a:latin typeface="Courier New" panose="02070309020205020404" pitchFamily="49" charset="0"/>
                <a:cs typeface="Courier New" panose="02070309020205020404" pitchFamily="49" charset="0"/>
              </a:rPr>
              <a:t>) begin</a:t>
            </a:r>
          </a:p>
          <a:p>
            <a:r>
              <a:rPr lang="en-US" sz="1200" dirty="0">
                <a:latin typeface="Courier New" panose="02070309020205020404" pitchFamily="49" charset="0"/>
                <a:cs typeface="Courier New" panose="02070309020205020404" pitchFamily="49" charset="0"/>
              </a:rPr>
              <a:t>	if (we)</a:t>
            </a:r>
          </a:p>
          <a:p>
            <a:r>
              <a:rPr lang="en-US" sz="1200" dirty="0">
                <a:latin typeface="Courier New" panose="02070309020205020404" pitchFamily="49" charset="0"/>
                <a:cs typeface="Courier New" panose="02070309020205020404" pitchFamily="49" charset="0"/>
              </a:rPr>
              <a:t> 	mem[</a:t>
            </a:r>
            <a:r>
              <a:rPr lang="en-US" sz="1200" dirty="0" err="1">
                <a:latin typeface="Courier New" panose="02070309020205020404" pitchFamily="49" charset="0"/>
                <a:cs typeface="Courier New" panose="02070309020205020404" pitchFamily="49" charset="0"/>
              </a:rPr>
              <a:t>write_address</a:t>
            </a:r>
            <a:r>
              <a:rPr lang="en-US" sz="1200" dirty="0">
                <a:latin typeface="Courier New" panose="02070309020205020404" pitchFamily="49" charset="0"/>
                <a:cs typeface="Courier New" panose="02070309020205020404" pitchFamily="49" charset="0"/>
              </a:rPr>
              <a:t>] &lt;= d;</a:t>
            </a:r>
          </a:p>
          <a:p>
            <a:r>
              <a:rPr lang="en-US" sz="1200" dirty="0">
                <a:latin typeface="Courier New" panose="02070309020205020404" pitchFamily="49" charset="0"/>
                <a:cs typeface="Courier New" panose="02070309020205020404" pitchFamily="49" charset="0"/>
              </a:rPr>
              <a:t> 	q &lt;= mem[</a:t>
            </a:r>
            <a:r>
              <a:rPr lang="en-US" sz="1200" dirty="0" err="1">
                <a:latin typeface="Courier New" panose="02070309020205020404" pitchFamily="49" charset="0"/>
                <a:cs typeface="Courier New" panose="02070309020205020404" pitchFamily="49" charset="0"/>
              </a:rPr>
              <a:t>read_address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end</a:t>
            </a:r>
          </a:p>
          <a:p>
            <a:r>
              <a:rPr lang="en-US" sz="1200" dirty="0" err="1">
                <a:latin typeface="Courier New" panose="02070309020205020404" pitchFamily="49" charset="0"/>
                <a:cs typeface="Courier New" panose="02070309020205020404" pitchFamily="49" charset="0"/>
              </a:rPr>
              <a:t>endmodule</a:t>
            </a: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988221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On-Chip Memory Continued</a:t>
            </a:r>
          </a:p>
        </p:txBody>
      </p:sp>
      <p:sp>
        <p:nvSpPr>
          <p:cNvPr id="4" name="Text Placeholder 3"/>
          <p:cNvSpPr>
            <a:spLocks noGrp="1"/>
          </p:cNvSpPr>
          <p:nvPr>
            <p:ph type="body" sz="quarter" idx="12"/>
          </p:nvPr>
        </p:nvSpPr>
        <p:spPr>
          <a:xfrm>
            <a:off x="443378" y="1375843"/>
            <a:ext cx="9245600" cy="4826000"/>
          </a:xfrm>
        </p:spPr>
        <p:txBody>
          <a:bodyPr/>
          <a:lstStyle/>
          <a:p>
            <a:r>
              <a:rPr lang="en-US" sz="1600" dirty="0"/>
              <a:t>If you want to initialize OCM, you should use the $</a:t>
            </a:r>
            <a:r>
              <a:rPr lang="en-US" sz="1600" dirty="0" err="1"/>
              <a:t>readmem</a:t>
            </a:r>
            <a:r>
              <a:rPr lang="en-US" sz="1600" dirty="0"/>
              <a:t> as specified in </a:t>
            </a:r>
            <a:r>
              <a:rPr lang="en-US" sz="1600" i="1" dirty="0"/>
              <a:t>Recommended HDL Coding Styles</a:t>
            </a:r>
          </a:p>
          <a:p>
            <a:r>
              <a:rPr lang="en-US" sz="1600" dirty="0"/>
              <a:t>This will create a MIF (memory initialization file) which initializes the OCM at </a:t>
            </a:r>
            <a:r>
              <a:rPr lang="en-US" sz="1600" b="1" dirty="0"/>
              <a:t>programming</a:t>
            </a:r>
          </a:p>
          <a:p>
            <a:r>
              <a:rPr lang="en-US" sz="1600" dirty="0"/>
              <a:t>Instead, use $</a:t>
            </a:r>
            <a:r>
              <a:rPr lang="en-US" sz="1600" dirty="0" err="1"/>
              <a:t>readmem</a:t>
            </a:r>
            <a:r>
              <a:rPr lang="en-US" sz="1600" dirty="0"/>
              <a:t> as specified in document, or initialize using GUI </a:t>
            </a:r>
            <a:r>
              <a:rPr lang="en-US" sz="1600" dirty="0" err="1"/>
              <a:t>Megafunction</a:t>
            </a:r>
            <a:endParaRPr lang="en-US" sz="1600" dirty="0"/>
          </a:p>
          <a:p>
            <a:r>
              <a:rPr lang="en-US" sz="1600" dirty="0"/>
              <a:t>$</a:t>
            </a:r>
            <a:r>
              <a:rPr lang="en-US" sz="1600" dirty="0" err="1"/>
              <a:t>readmemb</a:t>
            </a:r>
            <a:r>
              <a:rPr lang="en-US" sz="1600" dirty="0"/>
              <a:t>, $</a:t>
            </a:r>
            <a:r>
              <a:rPr lang="en-US" sz="1600" dirty="0" err="1"/>
              <a:t>readmemh</a:t>
            </a:r>
            <a:r>
              <a:rPr lang="en-US" sz="1600" dirty="0"/>
              <a:t>, </a:t>
            </a:r>
            <a:r>
              <a:rPr lang="en-US" sz="1600" dirty="0" err="1"/>
              <a:t>etc</a:t>
            </a:r>
            <a:r>
              <a:rPr lang="en-US" sz="1600" dirty="0"/>
              <a:t>… are special commands recognized by the synthesis tool for binary, hex data</a:t>
            </a:r>
          </a:p>
          <a:p>
            <a:r>
              <a:rPr lang="en-US" sz="1600" dirty="0"/>
              <a:t>Place in initial procedure block</a:t>
            </a:r>
          </a:p>
          <a:p>
            <a:r>
              <a:rPr lang="en-US" sz="1600" dirty="0"/>
              <a:t>Even though initial is typically </a:t>
            </a:r>
            <a:r>
              <a:rPr lang="en-US" sz="1600" dirty="0" err="1"/>
              <a:t>unsynthesizable</a:t>
            </a:r>
            <a:r>
              <a:rPr lang="en-US" sz="1600" dirty="0"/>
              <a:t>, it doesn’t synthesize the $</a:t>
            </a:r>
            <a:r>
              <a:rPr lang="en-US" sz="1600" dirty="0" err="1"/>
              <a:t>readmem</a:t>
            </a:r>
            <a:r>
              <a:rPr lang="en-US" sz="1600" dirty="0"/>
              <a:t> command, the synthesis tool simply reads the file at compile time and extracts the contents</a:t>
            </a:r>
          </a:p>
          <a:p>
            <a:endParaRPr lang="en-US" sz="16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 name="TextBox 2"/>
          <p:cNvSpPr txBox="1"/>
          <p:nvPr/>
        </p:nvSpPr>
        <p:spPr>
          <a:xfrm>
            <a:off x="1304925" y="3950924"/>
            <a:ext cx="7762875" cy="3631763"/>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logic [7:0] ram[16];</a:t>
            </a:r>
          </a:p>
          <a:p>
            <a:r>
              <a:rPr lang="en-US" sz="1400" dirty="0">
                <a:latin typeface="Courier New" panose="02070309020205020404" pitchFamily="49" charset="0"/>
                <a:cs typeface="Courier New" panose="02070309020205020404" pitchFamily="49" charset="0"/>
              </a:rPr>
              <a:t>initial</a:t>
            </a:r>
          </a:p>
          <a:p>
            <a:r>
              <a:rPr lang="en-US" sz="1400" dirty="0">
                <a:latin typeface="Courier New" panose="02070309020205020404" pitchFamily="49" charset="0"/>
                <a:cs typeface="Courier New" panose="02070309020205020404" pitchFamily="49" charset="0"/>
              </a:rPr>
              <a:t>begin</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readmemh</a:t>
            </a:r>
            <a:r>
              <a:rPr lang="en-US" sz="1400" dirty="0">
                <a:latin typeface="Courier New" panose="02070309020205020404" pitchFamily="49" charset="0"/>
                <a:cs typeface="Courier New" panose="02070309020205020404" pitchFamily="49" charset="0"/>
              </a:rPr>
              <a:t>("ram.txt", ram);</a:t>
            </a:r>
          </a:p>
          <a:p>
            <a:r>
              <a:rPr lang="en-US" sz="1400" dirty="0">
                <a:latin typeface="Courier New" panose="02070309020205020404" pitchFamily="49" charset="0"/>
                <a:cs typeface="Courier New" panose="02070309020205020404" pitchFamily="49" charset="0"/>
              </a:rPr>
              <a:t>end...</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ram.txt: </a:t>
            </a:r>
          </a:p>
          <a:p>
            <a:r>
              <a:rPr lang="en-US" sz="1400" dirty="0">
                <a:latin typeface="Courier New" panose="02070309020205020404" pitchFamily="49" charset="0"/>
                <a:cs typeface="Courier New" panose="02070309020205020404" pitchFamily="49" charset="0"/>
              </a:rPr>
              <a:t>24</a:t>
            </a:r>
          </a:p>
          <a:p>
            <a:r>
              <a:rPr lang="en-US" sz="1400" dirty="0">
                <a:latin typeface="Courier New" panose="02070309020205020404" pitchFamily="49" charset="0"/>
                <a:cs typeface="Courier New" panose="02070309020205020404" pitchFamily="49" charset="0"/>
              </a:rPr>
              <a:t>34</a:t>
            </a:r>
          </a:p>
          <a:p>
            <a:r>
              <a:rPr lang="en-US" sz="1400" dirty="0">
                <a:latin typeface="Courier New" panose="02070309020205020404" pitchFamily="49" charset="0"/>
                <a:cs typeface="Courier New" panose="02070309020205020404" pitchFamily="49" charset="0"/>
              </a:rPr>
              <a:t>2e</a:t>
            </a:r>
          </a:p>
          <a:p>
            <a:r>
              <a:rPr lang="en-US" sz="1400" dirty="0">
                <a:latin typeface="Courier New" panose="02070309020205020404" pitchFamily="49" charset="0"/>
                <a:cs typeface="Courier New" panose="02070309020205020404" pitchFamily="49" charset="0"/>
              </a:rPr>
              <a:t>2e</a:t>
            </a:r>
          </a:p>
          <a:p>
            <a:r>
              <a:rPr lang="en-US" sz="1400" dirty="0">
                <a:latin typeface="Courier New" panose="02070309020205020404" pitchFamily="49" charset="0"/>
                <a:cs typeface="Courier New" panose="02070309020205020404" pitchFamily="49" charset="0"/>
              </a:rPr>
              <a:t>2e</a:t>
            </a:r>
          </a:p>
          <a:p>
            <a:r>
              <a:rPr lang="en-US" sz="1400" dirty="0">
                <a:latin typeface="Courier New" panose="02070309020205020404" pitchFamily="49" charset="0"/>
                <a:cs typeface="Courier New" panose="02070309020205020404" pitchFamily="49" charset="0"/>
              </a:rPr>
              <a:t>2e</a:t>
            </a:r>
          </a:p>
          <a:p>
            <a:endParaRPr lang="en-US" sz="1400"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DDAC0A8-BDFA-4EE3-9A96-DB7FC94337D4}"/>
                  </a:ext>
                </a:extLst>
              </p14:cNvPr>
              <p14:cNvContentPartPr/>
              <p14:nvPr/>
            </p14:nvContentPartPr>
            <p14:xfrm>
              <a:off x="946080" y="3694680"/>
              <a:ext cx="3844800" cy="1492560"/>
            </p14:xfrm>
          </p:contentPart>
        </mc:Choice>
        <mc:Fallback xmlns="">
          <p:pic>
            <p:nvPicPr>
              <p:cNvPr id="5" name="Ink 4">
                <a:extLst>
                  <a:ext uri="{FF2B5EF4-FFF2-40B4-BE49-F238E27FC236}">
                    <a16:creationId xmlns:a16="http://schemas.microsoft.com/office/drawing/2014/main" id="{CDDAC0A8-BDFA-4EE3-9A96-DB7FC94337D4}"/>
                  </a:ext>
                </a:extLst>
              </p:cNvPr>
              <p:cNvPicPr/>
              <p:nvPr/>
            </p:nvPicPr>
            <p:blipFill>
              <a:blip r:embed="rId4"/>
              <a:stretch>
                <a:fillRect/>
              </a:stretch>
            </p:blipFill>
            <p:spPr>
              <a:xfrm>
                <a:off x="936720" y="3685320"/>
                <a:ext cx="3863520" cy="1511280"/>
              </a:xfrm>
              <a:prstGeom prst="rect">
                <a:avLst/>
              </a:prstGeom>
            </p:spPr>
          </p:pic>
        </mc:Fallback>
      </mc:AlternateContent>
    </p:spTree>
    <p:extLst>
      <p:ext uri="{BB962C8B-B14F-4D97-AF65-F5344CB8AC3E}">
        <p14:creationId xmlns:p14="http://schemas.microsoft.com/office/powerpoint/2010/main" val="22898168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On-Chip Memory Continued</a:t>
            </a:r>
          </a:p>
        </p:txBody>
      </p:sp>
      <p:sp>
        <p:nvSpPr>
          <p:cNvPr id="4" name="Text Placeholder 3"/>
          <p:cNvSpPr>
            <a:spLocks noGrp="1"/>
          </p:cNvSpPr>
          <p:nvPr>
            <p:ph type="body" sz="quarter" idx="12"/>
          </p:nvPr>
        </p:nvSpPr>
        <p:spPr>
          <a:xfrm>
            <a:off x="443378" y="1375843"/>
            <a:ext cx="9245600" cy="4826000"/>
          </a:xfrm>
        </p:spPr>
        <p:txBody>
          <a:bodyPr/>
          <a:lstStyle/>
          <a:p>
            <a:r>
              <a:rPr lang="en-US" sz="1800" dirty="0"/>
              <a:t>Alternatively, use the Quartus GUI to initialize OCM, though you will need to generate an Intel hex file (.hex) or memory initialization file (.</a:t>
            </a:r>
            <a:r>
              <a:rPr lang="en-US" sz="1800" dirty="0" err="1"/>
              <a:t>mif</a:t>
            </a:r>
            <a:r>
              <a:rPr lang="en-US" sz="1800" dirty="0"/>
              <a:t>)</a:t>
            </a:r>
          </a:p>
          <a:p>
            <a:r>
              <a:rPr lang="en-US" sz="1800" dirty="0"/>
              <a:t>Can instantiate/initialize on-chip flash memory using this method as well</a:t>
            </a:r>
          </a:p>
          <a:p>
            <a:endParaRPr lang="en-US" sz="1800" dirty="0"/>
          </a:p>
          <a:p>
            <a:endParaRPr lang="en-US" sz="18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5" name="Picture 4">
            <a:extLst>
              <a:ext uri="{FF2B5EF4-FFF2-40B4-BE49-F238E27FC236}">
                <a16:creationId xmlns:a16="http://schemas.microsoft.com/office/drawing/2014/main" id="{B99CC95B-642B-4838-B264-C3066316620F}"/>
              </a:ext>
            </a:extLst>
          </p:cNvPr>
          <p:cNvPicPr>
            <a:picLocks noChangeAspect="1"/>
          </p:cNvPicPr>
          <p:nvPr/>
        </p:nvPicPr>
        <p:blipFill>
          <a:blip r:embed="rId3"/>
          <a:stretch>
            <a:fillRect/>
          </a:stretch>
        </p:blipFill>
        <p:spPr>
          <a:xfrm>
            <a:off x="2319836" y="2644877"/>
            <a:ext cx="4504327" cy="3988803"/>
          </a:xfrm>
          <a:prstGeom prst="rect">
            <a:avLst/>
          </a:prstGeom>
        </p:spPr>
      </p:pic>
    </p:spTree>
    <p:extLst>
      <p:ext uri="{BB962C8B-B14F-4D97-AF65-F5344CB8AC3E}">
        <p14:creationId xmlns:p14="http://schemas.microsoft.com/office/powerpoint/2010/main" val="262555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err="1"/>
              <a:t>Nios</a:t>
            </a:r>
            <a:r>
              <a:rPr lang="en-US" dirty="0"/>
              <a:t> II System Components in Lab 7</a:t>
            </a:r>
          </a:p>
        </p:txBody>
      </p:sp>
      <p:sp>
        <p:nvSpPr>
          <p:cNvPr id="4" name="Text Placeholder 3"/>
          <p:cNvSpPr>
            <a:spLocks noGrp="1"/>
          </p:cNvSpPr>
          <p:nvPr>
            <p:ph type="body" sz="quarter" idx="12"/>
          </p:nvPr>
        </p:nvSpPr>
        <p:spPr>
          <a:xfrm>
            <a:off x="443378" y="1375843"/>
            <a:ext cx="9245600" cy="4826000"/>
          </a:xfrm>
        </p:spPr>
        <p:txBody>
          <a:bodyPr/>
          <a:lstStyle/>
          <a:p>
            <a:r>
              <a:rPr lang="en-US" sz="2800" dirty="0"/>
              <a:t>Create an Avalon MM interface</a:t>
            </a:r>
          </a:p>
          <a:p>
            <a:r>
              <a:rPr lang="en-US" sz="2800" dirty="0"/>
              <a:t>Decode 601 registers to use for HW/SW communication</a:t>
            </a:r>
          </a:p>
          <a:p>
            <a:endParaRPr lang="en-US" sz="2800" dirty="0"/>
          </a:p>
        </p:txBody>
      </p:sp>
      <p:pic>
        <p:nvPicPr>
          <p:cNvPr id="6" name="Picture 5">
            <a:extLst>
              <a:ext uri="{FF2B5EF4-FFF2-40B4-BE49-F238E27FC236}">
                <a16:creationId xmlns:a16="http://schemas.microsoft.com/office/drawing/2014/main" id="{36AC537C-A9F6-4B28-B2F4-6AB378ACBBE1}"/>
              </a:ext>
            </a:extLst>
          </p:cNvPr>
          <p:cNvPicPr>
            <a:picLocks noChangeAspect="1"/>
          </p:cNvPicPr>
          <p:nvPr/>
        </p:nvPicPr>
        <p:blipFill>
          <a:blip r:embed="rId3"/>
          <a:stretch>
            <a:fillRect/>
          </a:stretch>
        </p:blipFill>
        <p:spPr>
          <a:xfrm>
            <a:off x="2355532" y="2986687"/>
            <a:ext cx="5347335" cy="349983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B1AF99D-A219-4111-8A70-26DA2BC2DE16}"/>
                  </a:ext>
                </a:extLst>
              </p14:cNvPr>
              <p14:cNvContentPartPr/>
              <p14:nvPr/>
            </p14:nvContentPartPr>
            <p14:xfrm>
              <a:off x="5732640" y="4756680"/>
              <a:ext cx="2065320" cy="1769760"/>
            </p14:xfrm>
          </p:contentPart>
        </mc:Choice>
        <mc:Fallback xmlns="">
          <p:pic>
            <p:nvPicPr>
              <p:cNvPr id="3" name="Ink 2">
                <a:extLst>
                  <a:ext uri="{FF2B5EF4-FFF2-40B4-BE49-F238E27FC236}">
                    <a16:creationId xmlns:a16="http://schemas.microsoft.com/office/drawing/2014/main" id="{CB1AF99D-A219-4111-8A70-26DA2BC2DE16}"/>
                  </a:ext>
                </a:extLst>
              </p:cNvPr>
              <p:cNvPicPr/>
              <p:nvPr/>
            </p:nvPicPr>
            <p:blipFill>
              <a:blip r:embed="rId5"/>
              <a:stretch>
                <a:fillRect/>
              </a:stretch>
            </p:blipFill>
            <p:spPr>
              <a:xfrm>
                <a:off x="5723280" y="4747320"/>
                <a:ext cx="2084040" cy="1788480"/>
              </a:xfrm>
              <a:prstGeom prst="rect">
                <a:avLst/>
              </a:prstGeom>
            </p:spPr>
          </p:pic>
        </mc:Fallback>
      </mc:AlternateContent>
    </p:spTree>
    <p:extLst>
      <p:ext uri="{BB962C8B-B14F-4D97-AF65-F5344CB8AC3E}">
        <p14:creationId xmlns:p14="http://schemas.microsoft.com/office/powerpoint/2010/main" val="6658499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Saving Memory</a:t>
            </a:r>
          </a:p>
        </p:txBody>
      </p:sp>
      <p:sp>
        <p:nvSpPr>
          <p:cNvPr id="4" name="Text Placeholder 3"/>
          <p:cNvSpPr>
            <a:spLocks noGrp="1"/>
          </p:cNvSpPr>
          <p:nvPr>
            <p:ph type="body" sz="quarter" idx="12"/>
          </p:nvPr>
        </p:nvSpPr>
        <p:spPr>
          <a:xfrm>
            <a:off x="443378" y="1375843"/>
            <a:ext cx="5350450" cy="4826000"/>
          </a:xfrm>
        </p:spPr>
        <p:txBody>
          <a:bodyPr/>
          <a:lstStyle/>
          <a:p>
            <a:r>
              <a:rPr lang="en-US" sz="2400" dirty="0"/>
              <a:t>Can use palette to save memory</a:t>
            </a:r>
          </a:p>
          <a:p>
            <a:r>
              <a:rPr lang="en-US" sz="2400" dirty="0"/>
              <a:t>Palette is just look-up-table for each color</a:t>
            </a:r>
          </a:p>
          <a:p>
            <a:r>
              <a:rPr lang="en-US" sz="2400" dirty="0"/>
              <a:t>Normally each pixel requires 24-bits (8 red, 8 green, 8 blue)</a:t>
            </a:r>
          </a:p>
          <a:p>
            <a:r>
              <a:rPr lang="en-US" sz="2400" dirty="0"/>
              <a:t>Palette maps smaller index (e.g. 8-bit number) to 24 bit color</a:t>
            </a:r>
          </a:p>
          <a:p>
            <a:r>
              <a:rPr lang="en-US" sz="2400" dirty="0"/>
              <a:t>Many tools available online to generate palette (finds closest colors, quantizes colors, generates a table)</a:t>
            </a:r>
          </a:p>
          <a:p>
            <a:r>
              <a:rPr lang="en-US" sz="2400" dirty="0"/>
              <a:t>Can use for animation as well (palette cycling)</a:t>
            </a:r>
            <a:endParaRPr lang="en-US" sz="20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8"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2920" y="1362075"/>
            <a:ext cx="3657600" cy="2931508"/>
          </a:xfrm>
          <a:prstGeom prst="rect">
            <a:avLst/>
          </a:prstGeom>
        </p:spPr>
      </p:pic>
      <p:graphicFrame>
        <p:nvGraphicFramePr>
          <p:cNvPr id="9" name="Content Placeholder 3"/>
          <p:cNvGraphicFramePr>
            <a:graphicFrameLocks/>
          </p:cNvGraphicFramePr>
          <p:nvPr/>
        </p:nvGraphicFramePr>
        <p:xfrm>
          <a:off x="6860748" y="4497417"/>
          <a:ext cx="2283252" cy="2316480"/>
        </p:xfrm>
        <a:graphic>
          <a:graphicData uri="http://schemas.openxmlformats.org/drawingml/2006/table">
            <a:tbl>
              <a:tblPr>
                <a:tableStyleId>{8EC20E35-A176-4012-BC5E-935CFFF8708E}</a:tableStyleId>
              </a:tblPr>
              <a:tblGrid>
                <a:gridCol w="570813">
                  <a:extLst>
                    <a:ext uri="{9D8B030D-6E8A-4147-A177-3AD203B41FA5}">
                      <a16:colId xmlns:a16="http://schemas.microsoft.com/office/drawing/2014/main" val="20000"/>
                    </a:ext>
                  </a:extLst>
                </a:gridCol>
                <a:gridCol w="570813">
                  <a:extLst>
                    <a:ext uri="{9D8B030D-6E8A-4147-A177-3AD203B41FA5}">
                      <a16:colId xmlns:a16="http://schemas.microsoft.com/office/drawing/2014/main" val="20001"/>
                    </a:ext>
                  </a:extLst>
                </a:gridCol>
                <a:gridCol w="570813">
                  <a:extLst>
                    <a:ext uri="{9D8B030D-6E8A-4147-A177-3AD203B41FA5}">
                      <a16:colId xmlns:a16="http://schemas.microsoft.com/office/drawing/2014/main" val="20002"/>
                    </a:ext>
                  </a:extLst>
                </a:gridCol>
                <a:gridCol w="570813">
                  <a:extLst>
                    <a:ext uri="{9D8B030D-6E8A-4147-A177-3AD203B41FA5}">
                      <a16:colId xmlns:a16="http://schemas.microsoft.com/office/drawing/2014/main" val="20003"/>
                    </a:ext>
                  </a:extLst>
                </a:gridCol>
              </a:tblGrid>
              <a:tr h="571197">
                <a:tc>
                  <a:txBody>
                    <a:bodyPr/>
                    <a:lstStyle/>
                    <a:p>
                      <a:pPr algn="ctr"/>
                      <a:r>
                        <a:rPr lang="en-US" sz="3200" dirty="0">
                          <a:latin typeface="Droid Sans" panose="020B0606030804020204"/>
                        </a:rPr>
                        <a:t>0</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3200" dirty="0">
                          <a:latin typeface="Droid Sans" panose="020B0606030804020204"/>
                        </a:rPr>
                        <a:t>1</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tc>
                  <a:txBody>
                    <a:bodyPr/>
                    <a:lstStyle/>
                    <a:p>
                      <a:pPr algn="ctr"/>
                      <a:r>
                        <a:rPr lang="en-US" sz="3200" dirty="0">
                          <a:latin typeface="Droid Sans" panose="020B0606030804020204"/>
                        </a:rPr>
                        <a:t>1</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tc>
                  <a:txBody>
                    <a:bodyPr/>
                    <a:lstStyle/>
                    <a:p>
                      <a:pPr algn="ctr"/>
                      <a:r>
                        <a:rPr lang="en-US" sz="3200" dirty="0">
                          <a:latin typeface="Droid Sans" panose="020B0606030804020204"/>
                        </a:rPr>
                        <a:t>0</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495408">
                <a:tc>
                  <a:txBody>
                    <a:bodyPr/>
                    <a:lstStyle/>
                    <a:p>
                      <a:pPr algn="ctr"/>
                      <a:r>
                        <a:rPr lang="en-US" sz="3200" dirty="0">
                          <a:latin typeface="Droid Sans" panose="020B0606030804020204"/>
                        </a:rPr>
                        <a:t>1</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tc>
                  <a:txBody>
                    <a:bodyPr/>
                    <a:lstStyle/>
                    <a:p>
                      <a:pPr algn="ctr"/>
                      <a:r>
                        <a:rPr lang="en-US" sz="3200" dirty="0">
                          <a:latin typeface="Droid Sans" panose="020B0606030804020204"/>
                        </a:rPr>
                        <a:t>2</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2060"/>
                    </a:solidFill>
                  </a:tcPr>
                </a:tc>
                <a:tc>
                  <a:txBody>
                    <a:bodyPr/>
                    <a:lstStyle/>
                    <a:p>
                      <a:pPr algn="ctr"/>
                      <a:r>
                        <a:rPr lang="en-US" sz="3200" dirty="0">
                          <a:latin typeface="Droid Sans" panose="020B0606030804020204"/>
                        </a:rPr>
                        <a:t>2</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2060"/>
                    </a:solidFill>
                  </a:tcPr>
                </a:tc>
                <a:tc>
                  <a:txBody>
                    <a:bodyPr/>
                    <a:lstStyle/>
                    <a:p>
                      <a:pPr algn="ctr"/>
                      <a:r>
                        <a:rPr lang="en-US" sz="3200" dirty="0">
                          <a:latin typeface="Droid Sans" panose="020B0606030804020204"/>
                        </a:rPr>
                        <a:t>1</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r h="495408">
                <a:tc>
                  <a:txBody>
                    <a:bodyPr/>
                    <a:lstStyle/>
                    <a:p>
                      <a:pPr algn="ctr"/>
                      <a:r>
                        <a:rPr lang="en-US" sz="3200" dirty="0">
                          <a:latin typeface="Droid Sans" panose="020B0606030804020204"/>
                        </a:rPr>
                        <a:t>1</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tc>
                  <a:txBody>
                    <a:bodyPr/>
                    <a:lstStyle/>
                    <a:p>
                      <a:pPr algn="ctr"/>
                      <a:r>
                        <a:rPr lang="en-US" sz="3200" dirty="0">
                          <a:latin typeface="Droid Sans" panose="020B0606030804020204"/>
                        </a:rPr>
                        <a:t>2</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2060"/>
                    </a:solidFill>
                  </a:tcPr>
                </a:tc>
                <a:tc>
                  <a:txBody>
                    <a:bodyPr/>
                    <a:lstStyle/>
                    <a:p>
                      <a:pPr algn="ctr"/>
                      <a:r>
                        <a:rPr lang="en-US" sz="3200" dirty="0">
                          <a:latin typeface="Droid Sans" panose="020B0606030804020204"/>
                        </a:rPr>
                        <a:t>2</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2060"/>
                    </a:solidFill>
                  </a:tcPr>
                </a:tc>
                <a:tc>
                  <a:txBody>
                    <a:bodyPr/>
                    <a:lstStyle/>
                    <a:p>
                      <a:pPr algn="ctr"/>
                      <a:r>
                        <a:rPr lang="en-US" sz="3200" dirty="0">
                          <a:latin typeface="Droid Sans" panose="020B0606030804020204"/>
                        </a:rPr>
                        <a:t>1</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extLst>
                  <a:ext uri="{0D108BD9-81ED-4DB2-BD59-A6C34878D82A}">
                    <a16:rowId xmlns:a16="http://schemas.microsoft.com/office/drawing/2014/main" val="10002"/>
                  </a:ext>
                </a:extLst>
              </a:tr>
              <a:tr h="495408">
                <a:tc>
                  <a:txBody>
                    <a:bodyPr/>
                    <a:lstStyle/>
                    <a:p>
                      <a:pPr algn="ctr"/>
                      <a:r>
                        <a:rPr lang="en-US" sz="3200" dirty="0">
                          <a:latin typeface="Droid Sans" panose="020B0606030804020204"/>
                        </a:rPr>
                        <a:t>0</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3200" dirty="0">
                          <a:latin typeface="Droid Sans" panose="020B0606030804020204"/>
                        </a:rPr>
                        <a:t>1</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tc>
                  <a:txBody>
                    <a:bodyPr/>
                    <a:lstStyle/>
                    <a:p>
                      <a:pPr algn="ctr"/>
                      <a:r>
                        <a:rPr lang="en-US" sz="3200" dirty="0">
                          <a:latin typeface="Droid Sans" panose="020B0606030804020204"/>
                        </a:rPr>
                        <a:t>1</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tc>
                  <a:txBody>
                    <a:bodyPr/>
                    <a:lstStyle/>
                    <a:p>
                      <a:pPr algn="ctr"/>
                      <a:r>
                        <a:rPr lang="en-US" sz="3200" dirty="0">
                          <a:latin typeface="Droid Sans" panose="020B0606030804020204"/>
                        </a:rPr>
                        <a:t>0</a:t>
                      </a:r>
                    </a:p>
                  </a:txBody>
                  <a:tcPr marL="56797" marR="5679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3881891" y="3915164"/>
              <a:ext cx="50160" cy="25200"/>
            </p14:xfrm>
          </p:contentPart>
        </mc:Choice>
        <mc:Fallback xmlns="">
          <p:pic>
            <p:nvPicPr>
              <p:cNvPr id="5" name="Ink 4"/>
              <p:cNvPicPr/>
              <p:nvPr/>
            </p:nvPicPr>
            <p:blipFill>
              <a:blip r:embed="rId5"/>
              <a:stretch>
                <a:fillRect/>
              </a:stretch>
            </p:blipFill>
            <p:spPr>
              <a:xfrm>
                <a:off x="3875756" y="3909044"/>
                <a:ext cx="61708" cy="36720"/>
              </a:xfrm>
              <a:prstGeom prst="rect">
                <a:avLst/>
              </a:prstGeom>
            </p:spPr>
          </p:pic>
        </mc:Fallback>
      </mc:AlternateContent>
    </p:spTree>
    <p:extLst>
      <p:ext uri="{BB962C8B-B14F-4D97-AF65-F5344CB8AC3E}">
        <p14:creationId xmlns:p14="http://schemas.microsoft.com/office/powerpoint/2010/main" val="13046934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Introduction to SDRAM</a:t>
            </a:r>
          </a:p>
        </p:txBody>
      </p:sp>
      <p:sp>
        <p:nvSpPr>
          <p:cNvPr id="4" name="Text Placeholder 3"/>
          <p:cNvSpPr>
            <a:spLocks noGrp="1"/>
          </p:cNvSpPr>
          <p:nvPr>
            <p:ph type="body" sz="quarter" idx="12"/>
          </p:nvPr>
        </p:nvSpPr>
        <p:spPr>
          <a:xfrm>
            <a:off x="443378" y="1375843"/>
            <a:ext cx="9245600" cy="4826000"/>
          </a:xfrm>
        </p:spPr>
        <p:txBody>
          <a:bodyPr/>
          <a:lstStyle/>
          <a:p>
            <a:r>
              <a:rPr lang="en-US" sz="2000" dirty="0"/>
              <a:t>SDRAM stands for </a:t>
            </a:r>
            <a:r>
              <a:rPr lang="en-US" sz="2000" b="1" i="1" dirty="0"/>
              <a:t>synchronous</a:t>
            </a:r>
            <a:r>
              <a:rPr lang="en-US" sz="2000" i="1" dirty="0"/>
              <a:t> dynamic random access memory</a:t>
            </a:r>
          </a:p>
          <a:p>
            <a:r>
              <a:rPr lang="en-US" sz="2000" dirty="0"/>
              <a:t>Dynamic memory = made from small capacitors instead of logic gates</a:t>
            </a:r>
          </a:p>
          <a:p>
            <a:pPr lvl="1"/>
            <a:r>
              <a:rPr lang="en-US" sz="2000" dirty="0"/>
              <a:t>Dynamic memory has much higher density than static memory</a:t>
            </a:r>
          </a:p>
          <a:p>
            <a:pPr lvl="1"/>
            <a:r>
              <a:rPr lang="en-US" sz="2000" dirty="0"/>
              <a:t>Must be refreshed periodically to hold value (typically once every couple of milliseconds)</a:t>
            </a:r>
          </a:p>
          <a:p>
            <a:pPr lvl="1"/>
            <a:r>
              <a:rPr lang="en-US" sz="2000" dirty="0"/>
              <a:t>Traditionally addressed with multiplexed address lines (in a row/column fashion due to high density)</a:t>
            </a:r>
          </a:p>
          <a:p>
            <a:r>
              <a:rPr lang="en-US" sz="2000" dirty="0"/>
              <a:t>Synchronous = clocked</a:t>
            </a:r>
          </a:p>
          <a:p>
            <a:pPr lvl="1"/>
            <a:r>
              <a:rPr lang="en-US" sz="2000" dirty="0"/>
              <a:t>Responds to commands as signaled by CLE/CAS/RAS/WE</a:t>
            </a:r>
          </a:p>
          <a:p>
            <a:pPr lvl="1"/>
            <a:r>
              <a:rPr lang="en-US" sz="2000" dirty="0"/>
              <a:t>Typically driven by a state machine which is called the </a:t>
            </a:r>
            <a:r>
              <a:rPr lang="en-US" sz="2000" i="1" dirty="0"/>
              <a:t>SDRAM controller</a:t>
            </a:r>
          </a:p>
          <a:p>
            <a:pPr lvl="1"/>
            <a:r>
              <a:rPr lang="en-US" sz="2000" dirty="0"/>
              <a:t>This abstracts the commands so that SDRAM looks like standard memory</a:t>
            </a:r>
          </a:p>
          <a:p>
            <a:pPr lvl="1"/>
            <a:endParaRPr lang="en-US" sz="2000" dirty="0"/>
          </a:p>
          <a:p>
            <a:pPr lvl="1"/>
            <a:endParaRPr lang="en-US" sz="20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Tree>
    <p:extLst>
      <p:ext uri="{BB962C8B-B14F-4D97-AF65-F5344CB8AC3E}">
        <p14:creationId xmlns:p14="http://schemas.microsoft.com/office/powerpoint/2010/main" val="8729246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a:t>DRAM </a:t>
            </a:r>
            <a:r>
              <a:rPr lang="en-US" dirty="0"/>
              <a:t>Basic Cell</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5" name="Picture 4"/>
          <p:cNvPicPr>
            <a:picLocks noChangeAspect="1"/>
          </p:cNvPicPr>
          <p:nvPr/>
        </p:nvPicPr>
        <p:blipFill>
          <a:blip r:embed="rId3"/>
          <a:stretch>
            <a:fillRect/>
          </a:stretch>
        </p:blipFill>
        <p:spPr>
          <a:xfrm>
            <a:off x="184855" y="1600139"/>
            <a:ext cx="9324975" cy="5086350"/>
          </a:xfrm>
          <a:prstGeom prst="rect">
            <a:avLst/>
          </a:prstGeom>
        </p:spPr>
      </p:pic>
      <p:pic>
        <p:nvPicPr>
          <p:cNvPr id="3" name="Picture 2"/>
          <p:cNvPicPr>
            <a:picLocks noChangeAspect="1"/>
          </p:cNvPicPr>
          <p:nvPr/>
        </p:nvPicPr>
        <p:blipFill>
          <a:blip r:embed="rId4"/>
          <a:stretch>
            <a:fillRect/>
          </a:stretch>
        </p:blipFill>
        <p:spPr>
          <a:xfrm>
            <a:off x="6775979" y="389467"/>
            <a:ext cx="3076575" cy="259080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B5E6AC5-C451-44B3-AE5F-23272A8C59AB}"/>
                  </a:ext>
                </a:extLst>
              </p14:cNvPr>
              <p14:cNvContentPartPr/>
              <p14:nvPr/>
            </p14:nvContentPartPr>
            <p14:xfrm>
              <a:off x="1517040" y="655200"/>
              <a:ext cx="7995960" cy="6124680"/>
            </p14:xfrm>
          </p:contentPart>
        </mc:Choice>
        <mc:Fallback xmlns="">
          <p:pic>
            <p:nvPicPr>
              <p:cNvPr id="4" name="Ink 3">
                <a:extLst>
                  <a:ext uri="{FF2B5EF4-FFF2-40B4-BE49-F238E27FC236}">
                    <a16:creationId xmlns:a16="http://schemas.microsoft.com/office/drawing/2014/main" id="{9B5E6AC5-C451-44B3-AE5F-23272A8C59AB}"/>
                  </a:ext>
                </a:extLst>
              </p:cNvPr>
              <p:cNvPicPr/>
              <p:nvPr/>
            </p:nvPicPr>
            <p:blipFill>
              <a:blip r:embed="rId6"/>
              <a:stretch>
                <a:fillRect/>
              </a:stretch>
            </p:blipFill>
            <p:spPr>
              <a:xfrm>
                <a:off x="1507680" y="645840"/>
                <a:ext cx="8014680" cy="6143400"/>
              </a:xfrm>
              <a:prstGeom prst="rect">
                <a:avLst/>
              </a:prstGeom>
            </p:spPr>
          </p:pic>
        </mc:Fallback>
      </mc:AlternateContent>
    </p:spTree>
    <p:extLst>
      <p:ext uri="{BB962C8B-B14F-4D97-AF65-F5344CB8AC3E}">
        <p14:creationId xmlns:p14="http://schemas.microsoft.com/office/powerpoint/2010/main" val="2912695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DRAM Read Cycle</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 name="Picture 2"/>
          <p:cNvPicPr>
            <a:picLocks noChangeAspect="1"/>
          </p:cNvPicPr>
          <p:nvPr/>
        </p:nvPicPr>
        <p:blipFill>
          <a:blip r:embed="rId3"/>
          <a:stretch>
            <a:fillRect/>
          </a:stretch>
        </p:blipFill>
        <p:spPr>
          <a:xfrm>
            <a:off x="1605138" y="1362074"/>
            <a:ext cx="6898333" cy="5162903"/>
          </a:xfrm>
          <a:prstGeom prst="rect">
            <a:avLst/>
          </a:prstGeom>
        </p:spPr>
      </p:pic>
    </p:spTree>
    <p:extLst>
      <p:ext uri="{BB962C8B-B14F-4D97-AF65-F5344CB8AC3E}">
        <p14:creationId xmlns:p14="http://schemas.microsoft.com/office/powerpoint/2010/main" val="2440689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DRAM Write Cycle</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4" name="Picture 3"/>
          <p:cNvPicPr>
            <a:picLocks noChangeAspect="1"/>
          </p:cNvPicPr>
          <p:nvPr/>
        </p:nvPicPr>
        <p:blipFill>
          <a:blip r:embed="rId3"/>
          <a:stretch>
            <a:fillRect/>
          </a:stretch>
        </p:blipFill>
        <p:spPr>
          <a:xfrm>
            <a:off x="1537406" y="1754011"/>
            <a:ext cx="7371692" cy="4172656"/>
          </a:xfrm>
          <a:prstGeom prst="rect">
            <a:avLst/>
          </a:prstGeom>
        </p:spPr>
      </p:pic>
    </p:spTree>
    <p:extLst>
      <p:ext uri="{BB962C8B-B14F-4D97-AF65-F5344CB8AC3E}">
        <p14:creationId xmlns:p14="http://schemas.microsoft.com/office/powerpoint/2010/main" val="29232611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pPr algn="ctr"/>
            <a:r>
              <a:rPr lang="en-US" dirty="0"/>
              <a:t>SDRAM Structure</a:t>
            </a:r>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224011" y="256214"/>
            <a:ext cx="9285749" cy="7516185"/>
          </a:xfrm>
          <a:prstGeom prst="rect">
            <a:avLst/>
          </a:prstGeom>
        </p:spPr>
      </p:pic>
      <p:sp>
        <p:nvSpPr>
          <p:cNvPr id="12" name="Rectangle 11"/>
          <p:cNvSpPr>
            <a:spLocks noChangeArrowheads="1"/>
          </p:cNvSpPr>
          <p:nvPr/>
        </p:nvSpPr>
        <p:spPr bwMode="auto">
          <a:xfrm>
            <a:off x="4479634"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zh-TW" altLang="en-US"/>
          </a:p>
        </p:txBody>
      </p:sp>
      <p:sp>
        <p:nvSpPr>
          <p:cNvPr id="13" name="Rectangle 12"/>
          <p:cNvSpPr>
            <a:spLocks noChangeArrowheads="1"/>
          </p:cNvSpPr>
          <p:nvPr/>
        </p:nvSpPr>
        <p:spPr bwMode="auto">
          <a:xfrm>
            <a:off x="4479634"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zh-TW" altLang="en-US"/>
          </a:p>
        </p:txBody>
      </p:sp>
      <p:sp>
        <p:nvSpPr>
          <p:cNvPr id="14" name="Rectangle 8"/>
          <p:cNvSpPr>
            <a:spLocks noChangeArrowheads="1"/>
          </p:cNvSpPr>
          <p:nvPr/>
        </p:nvSpPr>
        <p:spPr bwMode="auto">
          <a:xfrm>
            <a:off x="4479634"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zh-TW" altLang="en-US"/>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557ABE1-93C7-4468-A74F-4F0CBDEFC6C2}"/>
                  </a:ext>
                </a:extLst>
              </p14:cNvPr>
              <p14:cNvContentPartPr/>
              <p14:nvPr/>
            </p14:nvContentPartPr>
            <p14:xfrm>
              <a:off x="3926520" y="1731240"/>
              <a:ext cx="6036120" cy="5326200"/>
            </p14:xfrm>
          </p:contentPart>
        </mc:Choice>
        <mc:Fallback xmlns="">
          <p:pic>
            <p:nvPicPr>
              <p:cNvPr id="4" name="Ink 3">
                <a:extLst>
                  <a:ext uri="{FF2B5EF4-FFF2-40B4-BE49-F238E27FC236}">
                    <a16:creationId xmlns:a16="http://schemas.microsoft.com/office/drawing/2014/main" id="{8557ABE1-93C7-4468-A74F-4F0CBDEFC6C2}"/>
                  </a:ext>
                </a:extLst>
              </p:cNvPr>
              <p:cNvPicPr/>
              <p:nvPr/>
            </p:nvPicPr>
            <p:blipFill>
              <a:blip r:embed="rId5"/>
              <a:stretch>
                <a:fillRect/>
              </a:stretch>
            </p:blipFill>
            <p:spPr>
              <a:xfrm>
                <a:off x="3917160" y="1721880"/>
                <a:ext cx="6054840" cy="5344920"/>
              </a:xfrm>
              <a:prstGeom prst="rect">
                <a:avLst/>
              </a:prstGeom>
            </p:spPr>
          </p:pic>
        </mc:Fallback>
      </mc:AlternateContent>
    </p:spTree>
    <p:extLst>
      <p:ext uri="{BB962C8B-B14F-4D97-AF65-F5344CB8AC3E}">
        <p14:creationId xmlns:p14="http://schemas.microsoft.com/office/powerpoint/2010/main" val="33874493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SDRAM Commands</a:t>
            </a:r>
          </a:p>
        </p:txBody>
      </p:sp>
      <p:sp>
        <p:nvSpPr>
          <p:cNvPr id="4" name="Text Placeholder 3"/>
          <p:cNvSpPr>
            <a:spLocks noGrp="1"/>
          </p:cNvSpPr>
          <p:nvPr>
            <p:ph type="body" sz="quarter" idx="12"/>
          </p:nvPr>
        </p:nvSpPr>
        <p:spPr>
          <a:xfrm>
            <a:off x="443378" y="1375843"/>
            <a:ext cx="9245600" cy="4826000"/>
          </a:xfrm>
        </p:spPr>
        <p:txBody>
          <a:bodyPr/>
          <a:lstStyle/>
          <a:p>
            <a:pPr marL="382059" lvl="1" indent="-382059">
              <a:buFont typeface="Wingdings" panose="05000000000000000000" pitchFamily="2" charset="2"/>
              <a:buChar char="§"/>
            </a:pPr>
            <a:r>
              <a:rPr lang="en-US" sz="2400" dirty="0"/>
              <a:t>Commands are combinations of CLE/CAS/RAS/WE</a:t>
            </a:r>
          </a:p>
          <a:p>
            <a:pPr marL="382059" lvl="1" indent="-382059">
              <a:buFont typeface="Wingdings" panose="05000000000000000000" pitchFamily="2" charset="2"/>
              <a:buChar char="§"/>
            </a:pPr>
            <a:r>
              <a:rPr lang="en-US" sz="2400" dirty="0"/>
              <a:t>Note that SDRAM addresses are multiplex, typically rows are selected before columns using the same address pins</a:t>
            </a:r>
          </a:p>
          <a:p>
            <a:endParaRPr lang="en-US" sz="24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575140" y="3016558"/>
            <a:ext cx="8982075" cy="3676775"/>
          </a:xfrm>
          <a:prstGeom prst="rect">
            <a:avLst/>
          </a:prstGeom>
        </p:spPr>
      </p:pic>
    </p:spTree>
    <p:extLst>
      <p:ext uri="{BB962C8B-B14F-4D97-AF65-F5344CB8AC3E}">
        <p14:creationId xmlns:p14="http://schemas.microsoft.com/office/powerpoint/2010/main" val="17093992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SDRAM Controller State Machine</a:t>
            </a:r>
          </a:p>
        </p:txBody>
      </p:sp>
      <p:sp>
        <p:nvSpPr>
          <p:cNvPr id="4" name="Text Placeholder 3"/>
          <p:cNvSpPr>
            <a:spLocks noGrp="1"/>
          </p:cNvSpPr>
          <p:nvPr>
            <p:ph type="body" sz="quarter" idx="12"/>
          </p:nvPr>
        </p:nvSpPr>
        <p:spPr>
          <a:xfrm>
            <a:off x="443378" y="1375843"/>
            <a:ext cx="4136505" cy="4826000"/>
          </a:xfrm>
        </p:spPr>
        <p:txBody>
          <a:bodyPr/>
          <a:lstStyle/>
          <a:p>
            <a:r>
              <a:rPr lang="en-US" sz="2400" dirty="0"/>
              <a:t>SDRAM operates using commands</a:t>
            </a:r>
          </a:p>
          <a:p>
            <a:r>
              <a:rPr lang="en-US" sz="2400" dirty="0"/>
              <a:t>Controller needs internal timer to know when to send refresh operation</a:t>
            </a:r>
          </a:p>
          <a:p>
            <a:r>
              <a:rPr lang="en-US" sz="2400" dirty="0"/>
              <a:t>SDRAM chip needs to be initialized to get into the IDLE state</a:t>
            </a:r>
          </a:p>
          <a:p>
            <a:r>
              <a:rPr lang="en-US" sz="2400" dirty="0"/>
              <a:t>All SDRAM operations happen into a single row</a:t>
            </a:r>
          </a:p>
          <a:p>
            <a:r>
              <a:rPr lang="en-US" sz="2400" dirty="0"/>
              <a:t>ACTIVE command initializes row for R/W</a:t>
            </a:r>
          </a:p>
          <a:p>
            <a:pPr lvl="1"/>
            <a:endParaRPr lang="en-US" sz="20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 name="Picture 2"/>
          <p:cNvPicPr>
            <a:picLocks noChangeAspect="1"/>
          </p:cNvPicPr>
          <p:nvPr/>
        </p:nvPicPr>
        <p:blipFill>
          <a:blip r:embed="rId3"/>
          <a:srcRect/>
          <a:stretch/>
        </p:blipFill>
        <p:spPr>
          <a:xfrm>
            <a:off x="4928898" y="1538129"/>
            <a:ext cx="3883632" cy="473088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3200890-1A33-4FE4-9534-0B53765C6280}"/>
                  </a:ext>
                </a:extLst>
              </p14:cNvPr>
              <p14:cNvContentPartPr/>
              <p14:nvPr/>
            </p14:nvContentPartPr>
            <p14:xfrm>
              <a:off x="5350680" y="1458720"/>
              <a:ext cx="342000" cy="780120"/>
            </p14:xfrm>
          </p:contentPart>
        </mc:Choice>
        <mc:Fallback xmlns="">
          <p:pic>
            <p:nvPicPr>
              <p:cNvPr id="5" name="Ink 4">
                <a:extLst>
                  <a:ext uri="{FF2B5EF4-FFF2-40B4-BE49-F238E27FC236}">
                    <a16:creationId xmlns:a16="http://schemas.microsoft.com/office/drawing/2014/main" id="{A3200890-1A33-4FE4-9534-0B53765C6280}"/>
                  </a:ext>
                </a:extLst>
              </p:cNvPr>
              <p:cNvPicPr/>
              <p:nvPr/>
            </p:nvPicPr>
            <p:blipFill>
              <a:blip r:embed="rId5"/>
              <a:stretch>
                <a:fillRect/>
              </a:stretch>
            </p:blipFill>
            <p:spPr>
              <a:xfrm>
                <a:off x="5341320" y="1449360"/>
                <a:ext cx="360720" cy="798840"/>
              </a:xfrm>
              <a:prstGeom prst="rect">
                <a:avLst/>
              </a:prstGeom>
            </p:spPr>
          </p:pic>
        </mc:Fallback>
      </mc:AlternateContent>
    </p:spTree>
    <p:extLst>
      <p:ext uri="{BB962C8B-B14F-4D97-AF65-F5344CB8AC3E}">
        <p14:creationId xmlns:p14="http://schemas.microsoft.com/office/powerpoint/2010/main" val="24860791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SDRAM Controller State Machine</a:t>
            </a:r>
          </a:p>
        </p:txBody>
      </p:sp>
      <p:sp>
        <p:nvSpPr>
          <p:cNvPr id="4" name="Text Placeholder 3"/>
          <p:cNvSpPr>
            <a:spLocks noGrp="1"/>
          </p:cNvSpPr>
          <p:nvPr>
            <p:ph type="body" sz="quarter" idx="12"/>
          </p:nvPr>
        </p:nvSpPr>
        <p:spPr>
          <a:xfrm>
            <a:off x="443378" y="1375843"/>
            <a:ext cx="4136505" cy="4826000"/>
          </a:xfrm>
        </p:spPr>
        <p:txBody>
          <a:bodyPr/>
          <a:lstStyle/>
          <a:p>
            <a:r>
              <a:rPr lang="en-US" sz="2400" dirty="0"/>
              <a:t>SDRAM can read/write words (columns) into a open row quickly</a:t>
            </a:r>
          </a:p>
          <a:p>
            <a:r>
              <a:rPr lang="en-US" sz="2400" dirty="0"/>
              <a:t>SDRAM can also automatically read/write successive words without the need for a column address (burst operation)</a:t>
            </a:r>
          </a:p>
          <a:p>
            <a:r>
              <a:rPr lang="en-US" sz="2400" dirty="0"/>
              <a:t>In order to read into another closed row, currently open row must be pre-charged to close</a:t>
            </a:r>
          </a:p>
          <a:p>
            <a:endParaRPr lang="en-US" sz="2400" dirty="0"/>
          </a:p>
          <a:p>
            <a:endParaRPr lang="en-US" sz="20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 name="Picture 2"/>
          <p:cNvPicPr>
            <a:picLocks noChangeAspect="1"/>
          </p:cNvPicPr>
          <p:nvPr/>
        </p:nvPicPr>
        <p:blipFill>
          <a:blip r:embed="rId3"/>
          <a:srcRect/>
          <a:stretch/>
        </p:blipFill>
        <p:spPr>
          <a:xfrm>
            <a:off x="4928898" y="1538129"/>
            <a:ext cx="3883632" cy="4730880"/>
          </a:xfrm>
          <a:prstGeom prst="rect">
            <a:avLst/>
          </a:prstGeom>
        </p:spPr>
      </p:pic>
    </p:spTree>
    <p:extLst>
      <p:ext uri="{BB962C8B-B14F-4D97-AF65-F5344CB8AC3E}">
        <p14:creationId xmlns:p14="http://schemas.microsoft.com/office/powerpoint/2010/main" val="35033992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SDRAM Controller State Machine</a:t>
            </a:r>
          </a:p>
        </p:txBody>
      </p:sp>
      <p:sp>
        <p:nvSpPr>
          <p:cNvPr id="4" name="Text Placeholder 3"/>
          <p:cNvSpPr>
            <a:spLocks noGrp="1"/>
          </p:cNvSpPr>
          <p:nvPr>
            <p:ph type="body" sz="quarter" idx="12"/>
          </p:nvPr>
        </p:nvSpPr>
        <p:spPr>
          <a:xfrm>
            <a:off x="443378" y="1375843"/>
            <a:ext cx="4136505" cy="4826000"/>
          </a:xfrm>
        </p:spPr>
        <p:txBody>
          <a:bodyPr/>
          <a:lstStyle/>
          <a:p>
            <a:r>
              <a:rPr lang="en-US" sz="2400" dirty="0"/>
              <a:t>Controller must also manage refresh, which is handled per row</a:t>
            </a:r>
          </a:p>
          <a:p>
            <a:r>
              <a:rPr lang="en-US" sz="2400" dirty="0"/>
              <a:t>Typically, each row needs to be refreshed every couple of milliseconds &lt;100ms</a:t>
            </a:r>
          </a:p>
          <a:p>
            <a:r>
              <a:rPr lang="en-US" sz="2400" dirty="0"/>
              <a:t>This means controller must keep track of when row was last refreshed and which row to refresh next</a:t>
            </a:r>
            <a:endParaRPr lang="en-US" sz="20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 name="Picture 2"/>
          <p:cNvPicPr>
            <a:picLocks noChangeAspect="1"/>
          </p:cNvPicPr>
          <p:nvPr/>
        </p:nvPicPr>
        <p:blipFill>
          <a:blip r:embed="rId3"/>
          <a:srcRect/>
          <a:stretch/>
        </p:blipFill>
        <p:spPr>
          <a:xfrm>
            <a:off x="4928898" y="1538129"/>
            <a:ext cx="3883632" cy="4730880"/>
          </a:xfrm>
          <a:prstGeom prst="rect">
            <a:avLst/>
          </a:prstGeom>
        </p:spPr>
      </p:pic>
    </p:spTree>
    <p:extLst>
      <p:ext uri="{BB962C8B-B14F-4D97-AF65-F5344CB8AC3E}">
        <p14:creationId xmlns:p14="http://schemas.microsoft.com/office/powerpoint/2010/main" val="1251289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VGA Text Mode Controller</a:t>
            </a:r>
          </a:p>
        </p:txBody>
      </p:sp>
      <p:sp>
        <p:nvSpPr>
          <p:cNvPr id="4" name="Text Placeholder 3"/>
          <p:cNvSpPr>
            <a:spLocks noGrp="1"/>
          </p:cNvSpPr>
          <p:nvPr>
            <p:ph type="body" sz="quarter" idx="12"/>
          </p:nvPr>
        </p:nvSpPr>
        <p:spPr>
          <a:xfrm>
            <a:off x="443378" y="1375843"/>
            <a:ext cx="9245600" cy="4826000"/>
          </a:xfrm>
        </p:spPr>
        <p:txBody>
          <a:bodyPr/>
          <a:lstStyle/>
          <a:p>
            <a:r>
              <a:rPr lang="en-US" sz="2800" dirty="0"/>
              <a:t>600 words of VRAM, 1 control register</a:t>
            </a:r>
          </a:p>
          <a:p>
            <a:r>
              <a:rPr lang="en-US" sz="2800" dirty="0"/>
              <a:t>How many bytes on Avalon bus?</a:t>
            </a:r>
          </a:p>
        </p:txBody>
      </p:sp>
      <p:pic>
        <p:nvPicPr>
          <p:cNvPr id="8" name="Picture 7">
            <a:extLst>
              <a:ext uri="{FF2B5EF4-FFF2-40B4-BE49-F238E27FC236}">
                <a16:creationId xmlns:a16="http://schemas.microsoft.com/office/drawing/2014/main" id="{09538DF1-598C-43AF-9167-1021288779D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132535" y="1840992"/>
            <a:ext cx="4556443" cy="500538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D40F002-0416-499D-9CD6-E217DB69BC95}"/>
                  </a:ext>
                </a:extLst>
              </p14:cNvPr>
              <p14:cNvContentPartPr/>
              <p14:nvPr/>
            </p14:nvContentPartPr>
            <p14:xfrm>
              <a:off x="146520" y="808200"/>
              <a:ext cx="9926280" cy="6122520"/>
            </p14:xfrm>
          </p:contentPart>
        </mc:Choice>
        <mc:Fallback xmlns="">
          <p:pic>
            <p:nvPicPr>
              <p:cNvPr id="3" name="Ink 2">
                <a:extLst>
                  <a:ext uri="{FF2B5EF4-FFF2-40B4-BE49-F238E27FC236}">
                    <a16:creationId xmlns:a16="http://schemas.microsoft.com/office/drawing/2014/main" id="{8D40F002-0416-499D-9CD6-E217DB69BC95}"/>
                  </a:ext>
                </a:extLst>
              </p:cNvPr>
              <p:cNvPicPr/>
              <p:nvPr/>
            </p:nvPicPr>
            <p:blipFill>
              <a:blip r:embed="rId5"/>
              <a:stretch>
                <a:fillRect/>
              </a:stretch>
            </p:blipFill>
            <p:spPr>
              <a:xfrm>
                <a:off x="137160" y="798840"/>
                <a:ext cx="9945000" cy="6141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7D55211-ECF5-4608-BFA7-4BE2E2AD1420}"/>
                  </a:ext>
                </a:extLst>
              </p14:cNvPr>
              <p14:cNvContentPartPr/>
              <p14:nvPr/>
            </p14:nvContentPartPr>
            <p14:xfrm>
              <a:off x="7574040" y="5045760"/>
              <a:ext cx="584640" cy="1091160"/>
            </p14:xfrm>
          </p:contentPart>
        </mc:Choice>
        <mc:Fallback xmlns="">
          <p:pic>
            <p:nvPicPr>
              <p:cNvPr id="5" name="Ink 4">
                <a:extLst>
                  <a:ext uri="{FF2B5EF4-FFF2-40B4-BE49-F238E27FC236}">
                    <a16:creationId xmlns:a16="http://schemas.microsoft.com/office/drawing/2014/main" id="{37D55211-ECF5-4608-BFA7-4BE2E2AD1420}"/>
                  </a:ext>
                </a:extLst>
              </p:cNvPr>
              <p:cNvPicPr/>
              <p:nvPr/>
            </p:nvPicPr>
            <p:blipFill>
              <a:blip r:embed="rId7"/>
              <a:stretch>
                <a:fillRect/>
              </a:stretch>
            </p:blipFill>
            <p:spPr>
              <a:xfrm>
                <a:off x="7564680" y="5036400"/>
                <a:ext cx="603360" cy="1109880"/>
              </a:xfrm>
              <a:prstGeom prst="rect">
                <a:avLst/>
              </a:prstGeom>
            </p:spPr>
          </p:pic>
        </mc:Fallback>
      </mc:AlternateContent>
    </p:spTree>
    <p:extLst>
      <p:ext uri="{BB962C8B-B14F-4D97-AF65-F5344CB8AC3E}">
        <p14:creationId xmlns:p14="http://schemas.microsoft.com/office/powerpoint/2010/main" val="38531818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SDRAM Timing</a:t>
            </a:r>
          </a:p>
        </p:txBody>
      </p:sp>
      <p:sp>
        <p:nvSpPr>
          <p:cNvPr id="4" name="Text Placeholder 3"/>
          <p:cNvSpPr>
            <a:spLocks noGrp="1"/>
          </p:cNvSpPr>
          <p:nvPr>
            <p:ph type="body" sz="quarter" idx="12"/>
          </p:nvPr>
        </p:nvSpPr>
        <p:spPr>
          <a:xfrm>
            <a:off x="443378" y="1375843"/>
            <a:ext cx="9245600" cy="4826000"/>
          </a:xfrm>
        </p:spPr>
        <p:txBody>
          <a:bodyPr/>
          <a:lstStyle/>
          <a:p>
            <a:pPr marL="382059" lvl="1" indent="-382059">
              <a:buFont typeface="Wingdings" panose="05000000000000000000" pitchFamily="2" charset="2"/>
              <a:buChar char="§"/>
            </a:pPr>
            <a:r>
              <a:rPr lang="en-US" sz="2400" dirty="0"/>
              <a:t>Because the SDRAM is synchronous, it requires a certain relationship between block and data to not violate setup and hold times</a:t>
            </a:r>
          </a:p>
          <a:p>
            <a:pPr marL="382059" lvl="1" indent="-382059">
              <a:buFont typeface="Wingdings" panose="05000000000000000000" pitchFamily="2" charset="2"/>
              <a:buChar char="§"/>
            </a:pPr>
            <a:r>
              <a:rPr lang="en-US" sz="2400" dirty="0"/>
              <a:t>That relationship is difficult to maintain when the SDRAM chip is physically off chip from FPGA (differences in PCB routing, FPGA I/O buffer delays, etc.)</a:t>
            </a:r>
          </a:p>
          <a:p>
            <a:pPr marL="382059" lvl="1" indent="-382059">
              <a:buFont typeface="Wingdings" panose="05000000000000000000" pitchFamily="2" charset="2"/>
              <a:buChar char="§"/>
            </a:pPr>
            <a:r>
              <a:rPr lang="en-US" sz="2400" dirty="0"/>
              <a:t>Use PLL (phase locked loop) to shift phase of the SDRAM’s clock relative to data (settings from Experiment 6 tutorial were provided by the manufacturer)</a:t>
            </a:r>
          </a:p>
          <a:p>
            <a:pPr marL="382059" lvl="1" indent="-382059">
              <a:buFont typeface="Wingdings" panose="05000000000000000000" pitchFamily="2" charset="2"/>
              <a:buChar char="§"/>
            </a:pPr>
            <a:r>
              <a:rPr lang="en-US" sz="2400" dirty="0"/>
              <a:t>Additionally, SDRAM timings are typically given as CL, T_RCD, T_RP, T_RAS (e.g. 3-2-2-2)</a:t>
            </a:r>
          </a:p>
          <a:p>
            <a:pPr marL="382059" lvl="1" indent="-382059">
              <a:buFont typeface="Wingdings" panose="05000000000000000000" pitchFamily="2" charset="2"/>
              <a:buChar char="§"/>
            </a:pPr>
            <a:r>
              <a:rPr lang="en-US" sz="2400" dirty="0"/>
              <a:t>Examples of various SDRAM operations found on next slides</a:t>
            </a:r>
          </a:p>
          <a:p>
            <a:endParaRPr lang="en-US" sz="24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Tree>
    <p:extLst>
      <p:ext uri="{BB962C8B-B14F-4D97-AF65-F5344CB8AC3E}">
        <p14:creationId xmlns:p14="http://schemas.microsoft.com/office/powerpoint/2010/main" val="27376553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SDRAM Timing</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5" name="Picture 4">
            <a:extLst>
              <a:ext uri="{FF2B5EF4-FFF2-40B4-BE49-F238E27FC236}">
                <a16:creationId xmlns:a16="http://schemas.microsoft.com/office/drawing/2014/main" id="{21BEB44E-97C4-47D8-878D-219AE12498E7}"/>
              </a:ext>
            </a:extLst>
          </p:cNvPr>
          <p:cNvPicPr>
            <a:picLocks noChangeAspect="1"/>
          </p:cNvPicPr>
          <p:nvPr/>
        </p:nvPicPr>
        <p:blipFill>
          <a:blip r:embed="rId3"/>
          <a:stretch>
            <a:fillRect/>
          </a:stretch>
        </p:blipFill>
        <p:spPr>
          <a:xfrm>
            <a:off x="944921" y="1274743"/>
            <a:ext cx="7254158" cy="5228611"/>
          </a:xfrm>
          <a:prstGeom prst="rect">
            <a:avLst/>
          </a:prstGeom>
        </p:spPr>
      </p:pic>
    </p:spTree>
    <p:extLst>
      <p:ext uri="{BB962C8B-B14F-4D97-AF65-F5344CB8AC3E}">
        <p14:creationId xmlns:p14="http://schemas.microsoft.com/office/powerpoint/2010/main" val="2690631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SDRAM Timing</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6" name="Picture 5">
            <a:extLst>
              <a:ext uri="{FF2B5EF4-FFF2-40B4-BE49-F238E27FC236}">
                <a16:creationId xmlns:a16="http://schemas.microsoft.com/office/drawing/2014/main" id="{F6E6AEFA-CBEA-45C7-B5A9-B3AA55403BC6}"/>
              </a:ext>
            </a:extLst>
          </p:cNvPr>
          <p:cNvPicPr>
            <a:picLocks noChangeAspect="1"/>
          </p:cNvPicPr>
          <p:nvPr/>
        </p:nvPicPr>
        <p:blipFill>
          <a:blip r:embed="rId3"/>
          <a:stretch>
            <a:fillRect/>
          </a:stretch>
        </p:blipFill>
        <p:spPr>
          <a:xfrm>
            <a:off x="943897" y="1295707"/>
            <a:ext cx="7403690" cy="5319646"/>
          </a:xfrm>
          <a:prstGeom prst="rect">
            <a:avLst/>
          </a:prstGeom>
        </p:spPr>
      </p:pic>
    </p:spTree>
    <p:extLst>
      <p:ext uri="{BB962C8B-B14F-4D97-AF65-F5344CB8AC3E}">
        <p14:creationId xmlns:p14="http://schemas.microsoft.com/office/powerpoint/2010/main" val="36561364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Using SDRAM in FPGA Designs</a:t>
            </a:r>
          </a:p>
        </p:txBody>
      </p:sp>
      <p:sp>
        <p:nvSpPr>
          <p:cNvPr id="4" name="Text Placeholder 3"/>
          <p:cNvSpPr>
            <a:spLocks noGrp="1"/>
          </p:cNvSpPr>
          <p:nvPr>
            <p:ph type="body" sz="quarter" idx="12"/>
          </p:nvPr>
        </p:nvSpPr>
        <p:spPr>
          <a:xfrm>
            <a:off x="443378" y="1375843"/>
            <a:ext cx="9245600" cy="4826000"/>
          </a:xfrm>
        </p:spPr>
        <p:txBody>
          <a:bodyPr/>
          <a:lstStyle/>
          <a:p>
            <a:r>
              <a:rPr lang="en-US" sz="2000" dirty="0"/>
              <a:t>DE10-Lite has 32Mx16 SDRAM chip (64 </a:t>
            </a:r>
            <a:r>
              <a:rPr lang="en-US" sz="2000" dirty="0" err="1"/>
              <a:t>MBytes</a:t>
            </a:r>
            <a:r>
              <a:rPr lang="en-US" sz="2000" dirty="0"/>
              <a:t>)</a:t>
            </a:r>
          </a:p>
          <a:p>
            <a:r>
              <a:rPr lang="en-US" sz="2000" dirty="0"/>
              <a:t>If using SDRAM in SystemVerilog, recommend starting from provided SDRAM controller (see DE10-Lite examples, SDRAM_RTL_TEST)</a:t>
            </a:r>
          </a:p>
          <a:p>
            <a:r>
              <a:rPr lang="en-US" sz="2000" dirty="0"/>
              <a:t>SDRAM contents can be pre-loaded using DE10-Lite Control Panel (using a .RAM file)</a:t>
            </a:r>
          </a:p>
          <a:p>
            <a:r>
              <a:rPr lang="en-US" sz="2000" dirty="0"/>
              <a:t>Will need to place NIOS II memory somewhere else if this is the case, simple to use on-chip memory</a:t>
            </a:r>
          </a:p>
          <a:p>
            <a:pPr lvl="1"/>
            <a:r>
              <a:rPr lang="en-US" sz="2000" dirty="0"/>
              <a:t>Remember to make OCM sufficient size for your ELF file (~64KB should be enough)</a:t>
            </a:r>
          </a:p>
          <a:p>
            <a:pPr lvl="1"/>
            <a:r>
              <a:rPr lang="en-US" sz="2000" dirty="0"/>
              <a:t>Modify BSP to locate segments (e.g. .text,) to OCM</a:t>
            </a:r>
          </a:p>
          <a:p>
            <a:pPr lvl="1"/>
            <a:r>
              <a:rPr lang="en-US" sz="2000" dirty="0"/>
              <a:t>Relocate the reset vector so your code executes out of OCM</a:t>
            </a:r>
          </a:p>
          <a:p>
            <a:pPr lvl="1"/>
            <a:r>
              <a:rPr lang="en-US" sz="2000" dirty="0"/>
              <a:t>Performance should be higher as well than execution from SDRAM</a:t>
            </a:r>
          </a:p>
          <a:p>
            <a:pPr lvl="1"/>
            <a:r>
              <a:rPr lang="en-US" sz="2000" dirty="0"/>
              <a:t>Modify BSP to “Use Small C” library</a:t>
            </a:r>
          </a:p>
          <a:p>
            <a:r>
              <a:rPr lang="en-US" sz="2000" dirty="0"/>
              <a:t>Check out Avalon Interface Specifications to do this, you will need to create a Avalon MM master for your FPGA logic to use SDRAM</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8216254-157A-4C10-85D6-96BBF7EE1534}"/>
                  </a:ext>
                </a:extLst>
              </p14:cNvPr>
              <p14:cNvContentPartPr/>
              <p14:nvPr/>
            </p14:nvContentPartPr>
            <p14:xfrm>
              <a:off x="1923480" y="5885280"/>
              <a:ext cx="8028360" cy="1377720"/>
            </p14:xfrm>
          </p:contentPart>
        </mc:Choice>
        <mc:Fallback xmlns="">
          <p:pic>
            <p:nvPicPr>
              <p:cNvPr id="3" name="Ink 2">
                <a:extLst>
                  <a:ext uri="{FF2B5EF4-FFF2-40B4-BE49-F238E27FC236}">
                    <a16:creationId xmlns:a16="http://schemas.microsoft.com/office/drawing/2014/main" id="{78216254-157A-4C10-85D6-96BBF7EE1534}"/>
                  </a:ext>
                </a:extLst>
              </p:cNvPr>
              <p:cNvPicPr/>
              <p:nvPr/>
            </p:nvPicPr>
            <p:blipFill>
              <a:blip r:embed="rId4"/>
              <a:stretch>
                <a:fillRect/>
              </a:stretch>
            </p:blipFill>
            <p:spPr>
              <a:xfrm>
                <a:off x="1914120" y="5875920"/>
                <a:ext cx="8047080" cy="1396440"/>
              </a:xfrm>
              <a:prstGeom prst="rect">
                <a:avLst/>
              </a:prstGeom>
            </p:spPr>
          </p:pic>
        </mc:Fallback>
      </mc:AlternateContent>
    </p:spTree>
    <p:extLst>
      <p:ext uri="{BB962C8B-B14F-4D97-AF65-F5344CB8AC3E}">
        <p14:creationId xmlns:p14="http://schemas.microsoft.com/office/powerpoint/2010/main" val="32975824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Introducing the SGTL5000 CODEC</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 name="Picture 2">
            <a:extLst>
              <a:ext uri="{FF2B5EF4-FFF2-40B4-BE49-F238E27FC236}">
                <a16:creationId xmlns:a16="http://schemas.microsoft.com/office/drawing/2014/main" id="{B2AC6470-96A9-44B0-BC44-64D763DCB948}"/>
              </a:ext>
            </a:extLst>
          </p:cNvPr>
          <p:cNvPicPr>
            <a:picLocks noChangeAspect="1"/>
          </p:cNvPicPr>
          <p:nvPr/>
        </p:nvPicPr>
        <p:blipFill>
          <a:blip r:embed="rId3"/>
          <a:stretch>
            <a:fillRect/>
          </a:stretch>
        </p:blipFill>
        <p:spPr>
          <a:xfrm>
            <a:off x="0" y="2150441"/>
            <a:ext cx="10058400" cy="3191297"/>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0D7EA02-86D3-460E-AE4F-BBAA522E8DE4}"/>
                  </a:ext>
                </a:extLst>
              </p14:cNvPr>
              <p14:cNvContentPartPr/>
              <p14:nvPr/>
            </p14:nvContentPartPr>
            <p14:xfrm>
              <a:off x="4147200" y="4531680"/>
              <a:ext cx="3882240" cy="2078640"/>
            </p14:xfrm>
          </p:contentPart>
        </mc:Choice>
        <mc:Fallback xmlns="">
          <p:pic>
            <p:nvPicPr>
              <p:cNvPr id="4" name="Ink 3">
                <a:extLst>
                  <a:ext uri="{FF2B5EF4-FFF2-40B4-BE49-F238E27FC236}">
                    <a16:creationId xmlns:a16="http://schemas.microsoft.com/office/drawing/2014/main" id="{60D7EA02-86D3-460E-AE4F-BBAA522E8DE4}"/>
                  </a:ext>
                </a:extLst>
              </p:cNvPr>
              <p:cNvPicPr/>
              <p:nvPr/>
            </p:nvPicPr>
            <p:blipFill>
              <a:blip r:embed="rId5"/>
              <a:stretch>
                <a:fillRect/>
              </a:stretch>
            </p:blipFill>
            <p:spPr>
              <a:xfrm>
                <a:off x="4137840" y="4522320"/>
                <a:ext cx="3900960" cy="2097360"/>
              </a:xfrm>
              <a:prstGeom prst="rect">
                <a:avLst/>
              </a:prstGeom>
            </p:spPr>
          </p:pic>
        </mc:Fallback>
      </mc:AlternateContent>
    </p:spTree>
    <p:extLst>
      <p:ext uri="{BB962C8B-B14F-4D97-AF65-F5344CB8AC3E}">
        <p14:creationId xmlns:p14="http://schemas.microsoft.com/office/powerpoint/2010/main" val="35218057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Interfacing to the SGTL5000</a:t>
            </a:r>
          </a:p>
        </p:txBody>
      </p:sp>
      <p:sp>
        <p:nvSpPr>
          <p:cNvPr id="4" name="Text Placeholder 3"/>
          <p:cNvSpPr>
            <a:spLocks noGrp="1"/>
          </p:cNvSpPr>
          <p:nvPr>
            <p:ph type="body" sz="quarter" idx="12"/>
          </p:nvPr>
        </p:nvSpPr>
        <p:spPr>
          <a:xfrm>
            <a:off x="443377" y="1375843"/>
            <a:ext cx="8973467" cy="4826000"/>
          </a:xfrm>
        </p:spPr>
        <p:txBody>
          <a:bodyPr/>
          <a:lstStyle/>
          <a:p>
            <a:r>
              <a:rPr lang="en-US" sz="2000" dirty="0"/>
              <a:t>Two separate interfaces, which you must control from FPGA (or NIOS II)</a:t>
            </a:r>
          </a:p>
          <a:p>
            <a:r>
              <a:rPr lang="en-US" sz="2000" dirty="0"/>
              <a:t>Control interface (I2C) </a:t>
            </a:r>
          </a:p>
          <a:p>
            <a:pPr lvl="1"/>
            <a:r>
              <a:rPr lang="en-US" sz="1800" dirty="0"/>
              <a:t>Used to set some control registers (e.g. mixer routing, gain levels, </a:t>
            </a:r>
            <a:r>
              <a:rPr lang="en-US" sz="1800" dirty="0" err="1"/>
              <a:t>etc</a:t>
            </a:r>
            <a:r>
              <a:rPr lang="en-US" sz="1800" dirty="0"/>
              <a:t>)</a:t>
            </a:r>
          </a:p>
          <a:p>
            <a:pPr lvl="1"/>
            <a:r>
              <a:rPr lang="en-US" sz="1800" dirty="0"/>
              <a:t>Easily done with the </a:t>
            </a:r>
            <a:r>
              <a:rPr lang="en-US" sz="1800" dirty="0" err="1"/>
              <a:t>Nios</a:t>
            </a:r>
            <a:r>
              <a:rPr lang="en-US" sz="1800" dirty="0"/>
              <a:t> II and the Intel FPGA I2C IP (add in Platform Designer)</a:t>
            </a:r>
          </a:p>
          <a:p>
            <a:pPr lvl="1"/>
            <a:r>
              <a:rPr lang="en-US" sz="1800" dirty="0"/>
              <a:t>Follow register recommendations in SGTL5000 datasheet</a:t>
            </a:r>
          </a:p>
          <a:p>
            <a:pPr lvl="1"/>
            <a:r>
              <a:rPr lang="en-US" sz="1800" dirty="0"/>
              <a:t>Not needed once registers are configured</a:t>
            </a:r>
          </a:p>
          <a:p>
            <a:r>
              <a:rPr lang="en-US" sz="2000" dirty="0"/>
              <a:t>Audio data interface (I2S)</a:t>
            </a:r>
          </a:p>
          <a:p>
            <a:pPr lvl="1"/>
            <a:r>
              <a:rPr lang="en-US" sz="1800" dirty="0"/>
              <a:t>Used to send and receive audio data</a:t>
            </a:r>
          </a:p>
          <a:p>
            <a:pPr lvl="1"/>
            <a:r>
              <a:rPr lang="en-US" sz="1800" dirty="0"/>
              <a:t>Need to design I2S peripheral on FPGA to interface with synthesizer/oscillator/wavetables (whatever is generating samples)</a:t>
            </a:r>
          </a:p>
          <a:p>
            <a:pPr lvl="1"/>
            <a:r>
              <a:rPr lang="en-US" sz="1800" dirty="0"/>
              <a:t>Need to provide new sample every 1/Fs</a:t>
            </a:r>
          </a:p>
          <a:p>
            <a:pPr lvl="1"/>
            <a:r>
              <a:rPr lang="en-US" sz="1800" dirty="0"/>
              <a:t>Can operate either master mode (FPGA provides clock) or slave mode (SGTL5000 provides clock – slave mode is probably easier due to built in PLL)</a:t>
            </a:r>
          </a:p>
          <a:p>
            <a:pPr lvl="1"/>
            <a:r>
              <a:rPr lang="en-US" sz="1800" b="1" dirty="0"/>
              <a:t>In either case, you need to provide 12.5 MHz master clock to SGTL5000</a:t>
            </a:r>
          </a:p>
          <a:p>
            <a:pPr lvl="1"/>
            <a:endParaRPr lang="en-US" sz="1800" dirty="0"/>
          </a:p>
          <a:p>
            <a:pPr lvl="1"/>
            <a:endParaRPr lang="en-US" sz="18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Tree>
    <p:extLst>
      <p:ext uri="{BB962C8B-B14F-4D97-AF65-F5344CB8AC3E}">
        <p14:creationId xmlns:p14="http://schemas.microsoft.com/office/powerpoint/2010/main" val="1982979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SGTL5000 on DE10-Lite Shield</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 name="Picture 2">
            <a:extLst>
              <a:ext uri="{FF2B5EF4-FFF2-40B4-BE49-F238E27FC236}">
                <a16:creationId xmlns:a16="http://schemas.microsoft.com/office/drawing/2014/main" id="{C7E79AC3-DE29-482F-934B-8372D3125D16}"/>
              </a:ext>
            </a:extLst>
          </p:cNvPr>
          <p:cNvPicPr>
            <a:picLocks noChangeAspect="1"/>
          </p:cNvPicPr>
          <p:nvPr/>
        </p:nvPicPr>
        <p:blipFill>
          <a:blip r:embed="rId3"/>
          <a:stretch>
            <a:fillRect/>
          </a:stretch>
        </p:blipFill>
        <p:spPr>
          <a:xfrm>
            <a:off x="265469" y="2458063"/>
            <a:ext cx="7254158" cy="2856272"/>
          </a:xfrm>
          <a:prstGeom prst="rect">
            <a:avLst/>
          </a:prstGeom>
        </p:spPr>
      </p:pic>
      <p:pic>
        <p:nvPicPr>
          <p:cNvPr id="4" name="Picture 3">
            <a:extLst>
              <a:ext uri="{FF2B5EF4-FFF2-40B4-BE49-F238E27FC236}">
                <a16:creationId xmlns:a16="http://schemas.microsoft.com/office/drawing/2014/main" id="{193CF224-E790-4952-9237-DAE90B374D2D}"/>
              </a:ext>
            </a:extLst>
          </p:cNvPr>
          <p:cNvPicPr>
            <a:picLocks noChangeAspect="1"/>
          </p:cNvPicPr>
          <p:nvPr/>
        </p:nvPicPr>
        <p:blipFill>
          <a:blip r:embed="rId4"/>
          <a:stretch>
            <a:fillRect/>
          </a:stretch>
        </p:blipFill>
        <p:spPr>
          <a:xfrm>
            <a:off x="7626452" y="2359050"/>
            <a:ext cx="2036199" cy="3054299"/>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ED5D7F9-01A9-496D-A5D4-D5D0BEB69CD7}"/>
                  </a:ext>
                </a:extLst>
              </p14:cNvPr>
              <p14:cNvContentPartPr/>
              <p14:nvPr/>
            </p14:nvContentPartPr>
            <p14:xfrm>
              <a:off x="4017960" y="1004400"/>
              <a:ext cx="2983320" cy="2506680"/>
            </p14:xfrm>
          </p:contentPart>
        </mc:Choice>
        <mc:Fallback xmlns="">
          <p:pic>
            <p:nvPicPr>
              <p:cNvPr id="5" name="Ink 4">
                <a:extLst>
                  <a:ext uri="{FF2B5EF4-FFF2-40B4-BE49-F238E27FC236}">
                    <a16:creationId xmlns:a16="http://schemas.microsoft.com/office/drawing/2014/main" id="{3ED5D7F9-01A9-496D-A5D4-D5D0BEB69CD7}"/>
                  </a:ext>
                </a:extLst>
              </p:cNvPr>
              <p:cNvPicPr/>
              <p:nvPr/>
            </p:nvPicPr>
            <p:blipFill>
              <a:blip r:embed="rId6"/>
              <a:stretch>
                <a:fillRect/>
              </a:stretch>
            </p:blipFill>
            <p:spPr>
              <a:xfrm>
                <a:off x="4008600" y="995040"/>
                <a:ext cx="3002040" cy="2525400"/>
              </a:xfrm>
              <a:prstGeom prst="rect">
                <a:avLst/>
              </a:prstGeom>
            </p:spPr>
          </p:pic>
        </mc:Fallback>
      </mc:AlternateContent>
    </p:spTree>
    <p:extLst>
      <p:ext uri="{BB962C8B-B14F-4D97-AF65-F5344CB8AC3E}">
        <p14:creationId xmlns:p14="http://schemas.microsoft.com/office/powerpoint/2010/main" val="23228110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I2C Control Bus</a:t>
            </a:r>
          </a:p>
        </p:txBody>
      </p:sp>
      <p:sp>
        <p:nvSpPr>
          <p:cNvPr id="4" name="Text Placeholder 3"/>
          <p:cNvSpPr>
            <a:spLocks noGrp="1"/>
          </p:cNvSpPr>
          <p:nvPr>
            <p:ph type="body" sz="quarter" idx="12"/>
          </p:nvPr>
        </p:nvSpPr>
        <p:spPr>
          <a:xfrm>
            <a:off x="443378" y="1375843"/>
            <a:ext cx="9245600" cy="4826000"/>
          </a:xfrm>
        </p:spPr>
        <p:txBody>
          <a:bodyPr/>
          <a:lstStyle/>
          <a:p>
            <a:r>
              <a:rPr lang="en-US" sz="2800" dirty="0"/>
              <a:t>Used to set parameters for SGTL5000 (not actual audio samples!)</a:t>
            </a:r>
          </a:p>
          <a:p>
            <a:r>
              <a:rPr lang="en-US" sz="2800" dirty="0"/>
              <a:t>Parameters include volume of each channel, enabling/disabling headphone amplifier, </a:t>
            </a:r>
            <a:r>
              <a:rPr lang="en-US" sz="2800" dirty="0" err="1"/>
              <a:t>etc</a:t>
            </a:r>
            <a:r>
              <a:rPr lang="en-US" sz="2800" dirty="0"/>
              <a:t>…</a:t>
            </a:r>
          </a:p>
          <a:p>
            <a:r>
              <a:rPr lang="en-US" sz="2800" dirty="0"/>
              <a:t>I2C requires 2 pins (SDA and SCL) </a:t>
            </a:r>
          </a:p>
          <a:p>
            <a:r>
              <a:rPr lang="en-US" sz="2800" dirty="0"/>
              <a:t>Each I2C transaction begins with start and ends with stop</a:t>
            </a:r>
          </a:p>
          <a:p>
            <a:r>
              <a:rPr lang="en-US" sz="2800" dirty="0"/>
              <a:t>I2C is open collector signaling, multiple devices may share bus (any device can pull either line low, resistors pull the line back to high)</a:t>
            </a:r>
          </a:p>
          <a:p>
            <a:pPr marL="114300" indent="0">
              <a:buNone/>
            </a:pPr>
            <a:endParaRPr lang="en-US" sz="24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8325420-0E18-4F9D-9329-8C2BDAE1E39F}"/>
                  </a:ext>
                </a:extLst>
              </p14:cNvPr>
              <p14:cNvContentPartPr/>
              <p14:nvPr/>
            </p14:nvContentPartPr>
            <p14:xfrm>
              <a:off x="6946920" y="1147680"/>
              <a:ext cx="266760" cy="122400"/>
            </p14:xfrm>
          </p:contentPart>
        </mc:Choice>
        <mc:Fallback xmlns="">
          <p:pic>
            <p:nvPicPr>
              <p:cNvPr id="3" name="Ink 2">
                <a:extLst>
                  <a:ext uri="{FF2B5EF4-FFF2-40B4-BE49-F238E27FC236}">
                    <a16:creationId xmlns:a16="http://schemas.microsoft.com/office/drawing/2014/main" id="{D8325420-0E18-4F9D-9329-8C2BDAE1E39F}"/>
                  </a:ext>
                </a:extLst>
              </p:cNvPr>
              <p:cNvPicPr/>
              <p:nvPr/>
            </p:nvPicPr>
            <p:blipFill>
              <a:blip r:embed="rId4"/>
              <a:stretch>
                <a:fillRect/>
              </a:stretch>
            </p:blipFill>
            <p:spPr>
              <a:xfrm>
                <a:off x="6937560" y="1138320"/>
                <a:ext cx="285480" cy="141120"/>
              </a:xfrm>
              <a:prstGeom prst="rect">
                <a:avLst/>
              </a:prstGeom>
            </p:spPr>
          </p:pic>
        </mc:Fallback>
      </mc:AlternateContent>
    </p:spTree>
    <p:extLst>
      <p:ext uri="{BB962C8B-B14F-4D97-AF65-F5344CB8AC3E}">
        <p14:creationId xmlns:p14="http://schemas.microsoft.com/office/powerpoint/2010/main" val="18394409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I2C Control Bus</a:t>
            </a:r>
          </a:p>
        </p:txBody>
      </p:sp>
      <p:sp>
        <p:nvSpPr>
          <p:cNvPr id="4" name="Text Placeholder 3"/>
          <p:cNvSpPr>
            <a:spLocks noGrp="1"/>
          </p:cNvSpPr>
          <p:nvPr>
            <p:ph type="body" sz="quarter" idx="12"/>
          </p:nvPr>
        </p:nvSpPr>
        <p:spPr>
          <a:xfrm>
            <a:off x="443378" y="1375843"/>
            <a:ext cx="9245600" cy="4826000"/>
          </a:xfrm>
        </p:spPr>
        <p:txBody>
          <a:bodyPr/>
          <a:lstStyle/>
          <a:p>
            <a:pPr marL="114300" indent="0">
              <a:buNone/>
            </a:pPr>
            <a:r>
              <a:rPr lang="en-US" sz="2000" dirty="0"/>
              <a:t>Example I2C write operation:</a:t>
            </a:r>
          </a:p>
          <a:p>
            <a:r>
              <a:rPr lang="en-US" sz="2000" dirty="0"/>
              <a:t>Start Condition</a:t>
            </a:r>
          </a:p>
          <a:p>
            <a:r>
              <a:rPr lang="en-US" sz="2000" dirty="0"/>
              <a:t>First 8 bits address (0x0A) and R/W bit (ACK)</a:t>
            </a:r>
          </a:p>
          <a:p>
            <a:r>
              <a:rPr lang="en-US" sz="2000" dirty="0"/>
              <a:t>Next 8 bits of register address (A15-A8) (ACK)</a:t>
            </a:r>
          </a:p>
          <a:p>
            <a:r>
              <a:rPr lang="en-US" sz="2000" dirty="0"/>
              <a:t>Next 8 bits of register address (A7-A0) (ACK)</a:t>
            </a:r>
          </a:p>
          <a:p>
            <a:r>
              <a:rPr lang="en-US" sz="2000" dirty="0"/>
              <a:t>Next 8 bits of register data (D15-D8) (ACK)</a:t>
            </a:r>
          </a:p>
          <a:p>
            <a:r>
              <a:rPr lang="en-US" sz="2000" dirty="0"/>
              <a:t>Final 8 bits register data (D7-D0) (ACK then STOP)</a:t>
            </a:r>
          </a:p>
          <a:p>
            <a:endParaRPr lang="en-US" sz="2000" dirty="0"/>
          </a:p>
          <a:p>
            <a:r>
              <a:rPr lang="en-US" sz="2000" dirty="0"/>
              <a:t>Can implement this using provided Intel FPGA I2C driver and </a:t>
            </a:r>
            <a:r>
              <a:rPr lang="en-US" sz="2000" dirty="0" err="1"/>
              <a:t>Nios</a:t>
            </a:r>
            <a:r>
              <a:rPr lang="en-US" sz="2000" dirty="0"/>
              <a:t> II</a:t>
            </a:r>
          </a:p>
          <a:p>
            <a:pPr marL="114300" indent="0">
              <a:buNone/>
            </a:pPr>
            <a:endParaRPr lang="en-US" sz="20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 name="Picture 2">
            <a:extLst>
              <a:ext uri="{FF2B5EF4-FFF2-40B4-BE49-F238E27FC236}">
                <a16:creationId xmlns:a16="http://schemas.microsoft.com/office/drawing/2014/main" id="{07C3C6DF-6BC0-4B0A-96E2-70A2CD31612B}"/>
              </a:ext>
            </a:extLst>
          </p:cNvPr>
          <p:cNvPicPr>
            <a:picLocks noChangeAspect="1"/>
          </p:cNvPicPr>
          <p:nvPr/>
        </p:nvPicPr>
        <p:blipFill>
          <a:blip r:embed="rId3"/>
          <a:stretch>
            <a:fillRect/>
          </a:stretch>
        </p:blipFill>
        <p:spPr>
          <a:xfrm>
            <a:off x="36978" y="5655446"/>
            <a:ext cx="10058400" cy="956804"/>
          </a:xfrm>
          <a:prstGeom prst="rect">
            <a:avLst/>
          </a:prstGeom>
        </p:spPr>
      </p:pic>
    </p:spTree>
    <p:extLst>
      <p:ext uri="{BB962C8B-B14F-4D97-AF65-F5344CB8AC3E}">
        <p14:creationId xmlns:p14="http://schemas.microsoft.com/office/powerpoint/2010/main" val="25595737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Intel Avalon I2C</a:t>
            </a:r>
          </a:p>
        </p:txBody>
      </p:sp>
      <p:sp>
        <p:nvSpPr>
          <p:cNvPr id="4" name="Text Placeholder 3"/>
          <p:cNvSpPr>
            <a:spLocks noGrp="1"/>
          </p:cNvSpPr>
          <p:nvPr>
            <p:ph type="body" sz="quarter" idx="12"/>
          </p:nvPr>
        </p:nvSpPr>
        <p:spPr>
          <a:xfrm>
            <a:off x="443378" y="1375843"/>
            <a:ext cx="5020899" cy="4826000"/>
          </a:xfrm>
        </p:spPr>
        <p:txBody>
          <a:bodyPr/>
          <a:lstStyle/>
          <a:p>
            <a:pPr marL="457200" indent="-342900"/>
            <a:r>
              <a:rPr lang="en-US" sz="1800" dirty="0"/>
              <a:t>Consult the </a:t>
            </a:r>
            <a:r>
              <a:rPr lang="en-US" sz="1800" dirty="0" err="1"/>
              <a:t>Nios</a:t>
            </a:r>
            <a:r>
              <a:rPr lang="en-US" sz="1800" dirty="0"/>
              <a:t> II Embedded IP User Guide (same as for SPI), Chapter 15</a:t>
            </a:r>
          </a:p>
          <a:p>
            <a:pPr marL="457200" indent="-342900"/>
            <a:r>
              <a:rPr lang="en-US" sz="1800" dirty="0"/>
              <a:t>Add I2C Peripheral to platform designer as with the SPI peripheral in </a:t>
            </a:r>
            <a:r>
              <a:rPr lang="en-US" sz="1800"/>
              <a:t>Lab 6.2</a:t>
            </a:r>
            <a:endParaRPr lang="en-US" sz="1800" dirty="0"/>
          </a:p>
          <a:p>
            <a:pPr marL="457200" indent="-342900"/>
            <a:r>
              <a:rPr lang="en-US" sz="1800" dirty="0"/>
              <a:t>Note that I2C requires tristate buffers, so you will need to add the following lines of Verilog code to your top level after adding the I2C peripheral to Platform Designer</a:t>
            </a:r>
          </a:p>
          <a:p>
            <a:pPr marL="457200" indent="-342900"/>
            <a:r>
              <a:rPr lang="en-US" sz="1800" dirty="0"/>
              <a:t>According to Shield schematic: </a:t>
            </a:r>
          </a:p>
          <a:p>
            <a:pPr marL="902936" lvl="1" indent="-342900"/>
            <a:r>
              <a:rPr lang="en-US" sz="1400" dirty="0"/>
              <a:t>SCL -&gt; ARDUINO_IO[15]</a:t>
            </a:r>
          </a:p>
          <a:p>
            <a:pPr marL="902936" lvl="1" indent="-342900"/>
            <a:r>
              <a:rPr lang="en-US" sz="1400" dirty="0"/>
              <a:t>SDA -&gt; ARDUINO_IO[14]</a:t>
            </a:r>
          </a:p>
          <a:p>
            <a:pPr marL="457200" indent="-342900"/>
            <a:r>
              <a:rPr lang="en-US" sz="1800" dirty="0"/>
              <a:t>Also need to provide 12.5 MHz MCLK to SGTL5000:</a:t>
            </a:r>
          </a:p>
          <a:p>
            <a:pPr marL="114300" indent="0">
              <a:buNone/>
            </a:pPr>
            <a:endParaRPr lang="en-US" sz="1800" dirty="0"/>
          </a:p>
          <a:p>
            <a:pPr marL="114300" indent="0">
              <a:buNone/>
            </a:pPr>
            <a:endParaRPr lang="en-US" sz="18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5" name="Picture 4">
            <a:extLst>
              <a:ext uri="{FF2B5EF4-FFF2-40B4-BE49-F238E27FC236}">
                <a16:creationId xmlns:a16="http://schemas.microsoft.com/office/drawing/2014/main" id="{CDAD3FD8-E4BD-4EB4-BED0-3E74BB71A388}"/>
              </a:ext>
            </a:extLst>
          </p:cNvPr>
          <p:cNvPicPr>
            <a:picLocks noChangeAspect="1"/>
          </p:cNvPicPr>
          <p:nvPr/>
        </p:nvPicPr>
        <p:blipFill>
          <a:blip r:embed="rId3"/>
          <a:stretch>
            <a:fillRect/>
          </a:stretch>
        </p:blipFill>
        <p:spPr>
          <a:xfrm>
            <a:off x="5463102" y="1500237"/>
            <a:ext cx="4151920" cy="4577212"/>
          </a:xfrm>
          <a:prstGeom prst="rect">
            <a:avLst/>
          </a:prstGeom>
        </p:spPr>
      </p:pic>
      <p:sp>
        <p:nvSpPr>
          <p:cNvPr id="10" name="TextBox 9">
            <a:extLst>
              <a:ext uri="{FF2B5EF4-FFF2-40B4-BE49-F238E27FC236}">
                <a16:creationId xmlns:a16="http://schemas.microsoft.com/office/drawing/2014/main" id="{DED282A1-C9D3-4CA3-95EA-506288D6FA63}"/>
              </a:ext>
            </a:extLst>
          </p:cNvPr>
          <p:cNvSpPr txBox="1"/>
          <p:nvPr/>
        </p:nvSpPr>
        <p:spPr>
          <a:xfrm>
            <a:off x="693174" y="5252260"/>
            <a:ext cx="5029200" cy="1169551"/>
          </a:xfrm>
          <a:prstGeom prst="rect">
            <a:avLst/>
          </a:prstGeom>
          <a:noFill/>
        </p:spPr>
        <p:txBody>
          <a:bodyPr wrap="square">
            <a:spAutoFit/>
          </a:bodyPr>
          <a:lstStyle/>
          <a:p>
            <a:r>
              <a:rPr lang="en-US" sz="1400" dirty="0">
                <a:latin typeface="Courier New" panose="02070309020205020404" pitchFamily="49" charset="0"/>
                <a:cs typeface="Courier New" panose="02070309020205020404" pitchFamily="49" charset="0"/>
              </a:rPr>
              <a:t>assign ARDUINO_IO[3] = </a:t>
            </a:r>
            <a:r>
              <a:rPr lang="en-US" sz="1400" dirty="0" err="1">
                <a:latin typeface="Courier New" panose="02070309020205020404" pitchFamily="49" charset="0"/>
                <a:cs typeface="Courier New" panose="02070309020205020404" pitchFamily="49" charset="0"/>
              </a:rPr>
              <a:t>aud_mclk_ctr</a:t>
            </a:r>
            <a:r>
              <a:rPr lang="en-US" sz="1400" dirty="0">
                <a:latin typeface="Courier New" panose="02070309020205020404" pitchFamily="49" charset="0"/>
                <a:cs typeface="Courier New" panose="02070309020205020404" pitchFamily="49" charset="0"/>
              </a:rPr>
              <a:t>[1];	 //generate 12.5MHz CODEC </a:t>
            </a:r>
            <a:r>
              <a:rPr lang="en-US" sz="1400" dirty="0" err="1">
                <a:latin typeface="Courier New" panose="02070309020205020404" pitchFamily="49" charset="0"/>
                <a:cs typeface="Courier New" panose="02070309020205020404" pitchFamily="49" charset="0"/>
              </a:rPr>
              <a:t>mclk</a:t>
            </a:r>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always_ff</a:t>
            </a:r>
            <a:r>
              <a:rPr lang="en-US" sz="1400" dirty="0">
                <a:latin typeface="Courier New" panose="02070309020205020404" pitchFamily="49" charset="0"/>
                <a:cs typeface="Courier New" panose="02070309020205020404" pitchFamily="49" charset="0"/>
              </a:rPr>
              <a:t> @(posedge MAX10_CLK2_50) begin</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aud_mclk_ctr</a:t>
            </a:r>
            <a:r>
              <a:rPr lang="en-US" sz="1400" dirty="0">
                <a:latin typeface="Courier New" panose="02070309020205020404" pitchFamily="49" charset="0"/>
                <a:cs typeface="Courier New" panose="02070309020205020404" pitchFamily="49" charset="0"/>
              </a:rPr>
              <a:t> &lt;= </a:t>
            </a:r>
            <a:r>
              <a:rPr lang="en-US" sz="1400" dirty="0" err="1">
                <a:latin typeface="Courier New" panose="02070309020205020404" pitchFamily="49" charset="0"/>
                <a:cs typeface="Courier New" panose="02070309020205020404" pitchFamily="49" charset="0"/>
              </a:rPr>
              <a:t>aud_mclk_ctr</a:t>
            </a:r>
            <a:r>
              <a:rPr lang="en-US" sz="1400" dirty="0">
                <a:latin typeface="Courier New" panose="02070309020205020404" pitchFamily="49" charset="0"/>
                <a:cs typeface="Courier New" panose="02070309020205020404" pitchFamily="49" charset="0"/>
              </a:rPr>
              <a:t> + 1;</a:t>
            </a:r>
          </a:p>
          <a:p>
            <a:r>
              <a:rPr lang="en-US" sz="1400" dirty="0">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2418074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Avalon MM Interface Signals</a:t>
            </a:r>
          </a:p>
        </p:txBody>
      </p:sp>
      <p:sp>
        <p:nvSpPr>
          <p:cNvPr id="4" name="Text Placeholder 3"/>
          <p:cNvSpPr>
            <a:spLocks noGrp="1"/>
          </p:cNvSpPr>
          <p:nvPr>
            <p:ph type="body" sz="quarter" idx="12"/>
          </p:nvPr>
        </p:nvSpPr>
        <p:spPr>
          <a:xfrm>
            <a:off x="443378" y="1375843"/>
            <a:ext cx="9245600" cy="4826000"/>
          </a:xfrm>
        </p:spPr>
        <p:txBody>
          <a:bodyPr/>
          <a:lstStyle/>
          <a:p>
            <a:r>
              <a:rPr lang="en-US" sz="2000" dirty="0"/>
              <a:t>You will create a module which will decode Avalon bus (following chart) and place data into 601 registers</a:t>
            </a:r>
          </a:p>
          <a:p>
            <a:r>
              <a:rPr lang="en-US" sz="2000" dirty="0"/>
              <a:t>Note address is only 10 bits, don’t need to decode full 32-bit address</a:t>
            </a:r>
          </a:p>
          <a:p>
            <a:endParaRPr lang="en-US" sz="2000" dirty="0"/>
          </a:p>
        </p:txBody>
      </p:sp>
      <p:pic>
        <p:nvPicPr>
          <p:cNvPr id="7" name="Picture 6">
            <a:extLst>
              <a:ext uri="{FF2B5EF4-FFF2-40B4-BE49-F238E27FC236}">
                <a16:creationId xmlns:a16="http://schemas.microsoft.com/office/drawing/2014/main" id="{BFFF19F6-9C12-47A7-976F-94B2689C8B21}"/>
              </a:ext>
            </a:extLst>
          </p:cNvPr>
          <p:cNvPicPr>
            <a:picLocks noChangeAspect="1"/>
          </p:cNvPicPr>
          <p:nvPr/>
        </p:nvPicPr>
        <p:blipFill>
          <a:blip r:embed="rId3"/>
          <a:stretch>
            <a:fillRect/>
          </a:stretch>
        </p:blipFill>
        <p:spPr>
          <a:xfrm>
            <a:off x="1037103" y="2729432"/>
            <a:ext cx="8058150" cy="3667125"/>
          </a:xfrm>
          <a:prstGeom prst="rect">
            <a:avLst/>
          </a:prstGeom>
        </p:spPr>
      </p:pic>
    </p:spTree>
    <p:extLst>
      <p:ext uri="{BB962C8B-B14F-4D97-AF65-F5344CB8AC3E}">
        <p14:creationId xmlns:p14="http://schemas.microsoft.com/office/powerpoint/2010/main" val="4206592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105DC0-FCAC-479B-959B-000A586ABA6A}"/>
              </a:ext>
            </a:extLst>
          </p:cNvPr>
          <p:cNvPicPr>
            <a:picLocks noChangeAspect="1"/>
          </p:cNvPicPr>
          <p:nvPr/>
        </p:nvPicPr>
        <p:blipFill>
          <a:blip r:embed="rId3"/>
          <a:stretch>
            <a:fillRect/>
          </a:stretch>
        </p:blipFill>
        <p:spPr>
          <a:xfrm>
            <a:off x="649544" y="3788843"/>
            <a:ext cx="3339895" cy="2334904"/>
          </a:xfrm>
          <a:prstGeom prst="rect">
            <a:avLst/>
          </a:prstGeom>
        </p:spPr>
      </p:pic>
      <p:sp>
        <p:nvSpPr>
          <p:cNvPr id="2" name="Text Placeholder 1"/>
          <p:cNvSpPr>
            <a:spLocks noGrp="1"/>
          </p:cNvSpPr>
          <p:nvPr>
            <p:ph type="body" sz="quarter" idx="10"/>
          </p:nvPr>
        </p:nvSpPr>
        <p:spPr>
          <a:xfrm>
            <a:off x="444500" y="619125"/>
            <a:ext cx="7254158" cy="742950"/>
          </a:xfrm>
        </p:spPr>
        <p:txBody>
          <a:bodyPr/>
          <a:lstStyle/>
          <a:p>
            <a:r>
              <a:rPr lang="en-US" dirty="0"/>
              <a:t>Configuration of SGTL5000 Registers</a:t>
            </a:r>
          </a:p>
        </p:txBody>
      </p:sp>
      <p:sp>
        <p:nvSpPr>
          <p:cNvPr id="4" name="Text Placeholder 3"/>
          <p:cNvSpPr>
            <a:spLocks noGrp="1"/>
          </p:cNvSpPr>
          <p:nvPr>
            <p:ph type="body" sz="quarter" idx="12"/>
          </p:nvPr>
        </p:nvSpPr>
        <p:spPr>
          <a:xfrm>
            <a:off x="443378" y="1375843"/>
            <a:ext cx="9084080" cy="4826000"/>
          </a:xfrm>
        </p:spPr>
        <p:txBody>
          <a:bodyPr/>
          <a:lstStyle/>
          <a:p>
            <a:pPr marL="457200" indent="-342900"/>
            <a:r>
              <a:rPr lang="en-US" sz="1800" dirty="0"/>
              <a:t>SGTL5000 register map is complicated due to the large number of sub-modules inside chip</a:t>
            </a:r>
          </a:p>
          <a:p>
            <a:pPr marL="457200" indent="-342900"/>
            <a:r>
              <a:rPr lang="en-US" sz="1800" dirty="0"/>
              <a:t>Basic configuration template is provided on page 26 of SGTL5000 datasheet</a:t>
            </a:r>
          </a:p>
          <a:p>
            <a:pPr marL="457200" indent="-342900"/>
            <a:r>
              <a:rPr lang="en-US" sz="1800" dirty="0"/>
              <a:t>Provided example C code implements this example, default routing is Line-in -&gt; I2S_out, I2S_in -&gt; Headphone Out</a:t>
            </a:r>
          </a:p>
          <a:p>
            <a:pPr marL="457200" indent="-342900"/>
            <a:r>
              <a:rPr lang="en-US" sz="1800" dirty="0"/>
              <a:t>I2S master set to SGTL5000, Fs = 44.1kHz</a:t>
            </a:r>
          </a:p>
          <a:p>
            <a:pPr marL="457200" indent="-342900"/>
            <a:r>
              <a:rPr lang="en-US" sz="1800" dirty="0"/>
              <a:t>This code is found under Final Project </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5" name="TextBox 14">
            <a:extLst>
              <a:ext uri="{FF2B5EF4-FFF2-40B4-BE49-F238E27FC236}">
                <a16:creationId xmlns:a16="http://schemas.microsoft.com/office/drawing/2014/main" id="{F76BFEA8-C946-46D4-848C-371E63A8DC74}"/>
              </a:ext>
            </a:extLst>
          </p:cNvPr>
          <p:cNvSpPr txBox="1"/>
          <p:nvPr/>
        </p:nvSpPr>
        <p:spPr>
          <a:xfrm>
            <a:off x="3819832" y="4159454"/>
            <a:ext cx="6872748" cy="2631490"/>
          </a:xfrm>
          <a:prstGeom prst="rect">
            <a:avLst/>
          </a:prstGeom>
          <a:noFill/>
        </p:spPr>
        <p:txBody>
          <a:bodyPr wrap="square">
            <a:spAutoFit/>
          </a:bodyPr>
          <a:lstStyle/>
          <a:p>
            <a:r>
              <a:rPr lang="en-US" sz="1100" dirty="0">
                <a:solidFill>
                  <a:srgbClr val="000000"/>
                </a:solidFill>
                <a:highlight>
                  <a:srgbClr val="FFFFFF"/>
                </a:highlight>
                <a:latin typeface="Courier New" panose="02070309020205020404" pitchFamily="49" charset="0"/>
              </a:rPr>
              <a:t>	</a:t>
            </a:r>
            <a:r>
              <a:rPr lang="en-US" sz="1100" dirty="0">
                <a:solidFill>
                  <a:srgbClr val="008000"/>
                </a:solidFill>
                <a:highlight>
                  <a:srgbClr val="FFFFFF"/>
                </a:highlight>
                <a:latin typeface="Courier New" panose="02070309020205020404" pitchFamily="49" charset="0"/>
              </a:rPr>
              <a:t>//configure power control, disable internal VDDD, VDDIO=3.3V, VDDA=VDDD=1.8V (</a:t>
            </a:r>
            <a:r>
              <a:rPr lang="en-US" sz="1100" dirty="0" err="1">
                <a:solidFill>
                  <a:srgbClr val="008000"/>
                </a:solidFill>
                <a:highlight>
                  <a:srgbClr val="FFFFFF"/>
                </a:highlight>
                <a:latin typeface="Courier New" panose="02070309020205020404" pitchFamily="49" charset="0"/>
              </a:rPr>
              <a:t>ext</a:t>
            </a:r>
            <a:r>
              <a:rPr lang="en-US" sz="1100" dirty="0">
                <a:solidFill>
                  <a:srgbClr val="008000"/>
                </a:solidFill>
                <a:highlight>
                  <a:srgbClr val="FFFFFF"/>
                </a:highlight>
                <a:latin typeface="Courier New" panose="02070309020205020404" pitchFamily="49" charset="0"/>
              </a:rPr>
              <a:t>)</a:t>
            </a:r>
          </a:p>
          <a:p>
            <a:r>
              <a:rPr lang="en-US" sz="1100" dirty="0">
                <a:solidFill>
                  <a:srgbClr val="000000"/>
                </a:solidFill>
                <a:highlight>
                  <a:srgbClr val="FFFFFF"/>
                </a:highlight>
                <a:latin typeface="Courier New" panose="02070309020205020404" pitchFamily="49" charset="0"/>
              </a:rPr>
              <a:t>	SGTL5000_Reg_Wr</a:t>
            </a:r>
            <a:r>
              <a:rPr lang="en-US" sz="1100" b="1" dirty="0">
                <a:solidFill>
                  <a:srgbClr val="000080"/>
                </a:solidFill>
                <a:highlight>
                  <a:srgbClr val="FFFFFF"/>
                </a:highlight>
                <a:latin typeface="Courier New" panose="02070309020205020404" pitchFamily="49" charset="0"/>
              </a:rPr>
              <a:t>(</a:t>
            </a:r>
            <a:r>
              <a:rPr lang="en-US" sz="1100" b="0" dirty="0">
                <a:solidFill>
                  <a:srgbClr val="000000"/>
                </a:solidFill>
                <a:highlight>
                  <a:srgbClr val="FFFFFF"/>
                </a:highlight>
                <a:latin typeface="Courier New" panose="02070309020205020404" pitchFamily="49" charset="0"/>
              </a:rPr>
              <a:t>i2c_dev</a:t>
            </a:r>
            <a:r>
              <a:rPr lang="en-US" sz="1100" b="1" dirty="0">
                <a:solidFill>
                  <a:srgbClr val="000080"/>
                </a:solidFill>
                <a:highlight>
                  <a:srgbClr val="FFFFFF"/>
                </a:highlight>
                <a:latin typeface="Courier New" panose="02070309020205020404" pitchFamily="49" charset="0"/>
              </a:rPr>
              <a:t>,</a:t>
            </a:r>
            <a:r>
              <a:rPr lang="en-US" sz="1100" b="0" dirty="0">
                <a:solidFill>
                  <a:srgbClr val="000000"/>
                </a:solidFill>
                <a:highlight>
                  <a:srgbClr val="FFFFFF"/>
                </a:highlight>
                <a:latin typeface="Courier New" panose="02070309020205020404" pitchFamily="49" charset="0"/>
              </a:rPr>
              <a:t> SGTL5000_CHIP_ANA_POWER</a:t>
            </a:r>
            <a:r>
              <a:rPr lang="en-US" sz="1100" b="1" dirty="0">
                <a:solidFill>
                  <a:srgbClr val="000080"/>
                </a:solidFill>
                <a:highlight>
                  <a:srgbClr val="FFFFFF"/>
                </a:highlight>
                <a:latin typeface="Courier New" panose="02070309020205020404" pitchFamily="49" charset="0"/>
              </a:rPr>
              <a:t>,</a:t>
            </a:r>
            <a:r>
              <a:rPr lang="en-US" sz="1100" b="0" dirty="0">
                <a:solidFill>
                  <a:srgbClr val="000000"/>
                </a:solidFill>
                <a:highlight>
                  <a:srgbClr val="FFFFFF"/>
                </a:highlight>
                <a:latin typeface="Courier New" panose="02070309020205020404" pitchFamily="49" charset="0"/>
              </a:rPr>
              <a:t> \</a:t>
            </a:r>
          </a:p>
          <a:p>
            <a:r>
              <a:rPr lang="en-US" sz="1100" b="0" dirty="0">
                <a:solidFill>
                  <a:srgbClr val="000000"/>
                </a:solidFill>
                <a:highlight>
                  <a:srgbClr val="FFFFFF"/>
                </a:highlight>
                <a:latin typeface="Courier New" panose="02070309020205020404" pitchFamily="49" charset="0"/>
              </a:rPr>
              <a:t>			SGTL5000_DAC_STEREO</a:t>
            </a:r>
            <a:r>
              <a:rPr lang="en-US" sz="1100" b="1" dirty="0">
                <a:solidFill>
                  <a:srgbClr val="000080"/>
                </a:solidFill>
                <a:highlight>
                  <a:srgbClr val="FFFFFF"/>
                </a:highlight>
                <a:latin typeface="Courier New" panose="02070309020205020404" pitchFamily="49" charset="0"/>
              </a:rPr>
              <a:t>|</a:t>
            </a:r>
            <a:endParaRPr lang="en-US" sz="1100" b="0" dirty="0">
              <a:solidFill>
                <a:srgbClr val="000000"/>
              </a:solidFill>
              <a:highlight>
                <a:srgbClr val="FFFFFF"/>
              </a:highlight>
              <a:latin typeface="Courier New" panose="02070309020205020404" pitchFamily="49" charset="0"/>
            </a:endParaRPr>
          </a:p>
          <a:p>
            <a:r>
              <a:rPr lang="en-US" sz="1100" b="0" dirty="0">
                <a:solidFill>
                  <a:srgbClr val="000000"/>
                </a:solidFill>
                <a:highlight>
                  <a:srgbClr val="FFFFFF"/>
                </a:highlight>
                <a:latin typeface="Courier New" panose="02070309020205020404" pitchFamily="49" charset="0"/>
              </a:rPr>
              <a:t>			SGTL5000_PLL_POWERUP</a:t>
            </a:r>
            <a:r>
              <a:rPr lang="en-US" sz="1100" b="1" dirty="0">
                <a:solidFill>
                  <a:srgbClr val="000080"/>
                </a:solidFill>
                <a:highlight>
                  <a:srgbClr val="FFFFFF"/>
                </a:highlight>
                <a:latin typeface="Courier New" panose="02070309020205020404" pitchFamily="49" charset="0"/>
              </a:rPr>
              <a:t>|</a:t>
            </a:r>
            <a:endParaRPr lang="en-US" sz="1100" b="0" dirty="0">
              <a:solidFill>
                <a:srgbClr val="000000"/>
              </a:solidFill>
              <a:highlight>
                <a:srgbClr val="FFFFFF"/>
              </a:highlight>
              <a:latin typeface="Courier New" panose="02070309020205020404" pitchFamily="49" charset="0"/>
            </a:endParaRPr>
          </a:p>
          <a:p>
            <a:r>
              <a:rPr lang="en-US" sz="1100" b="0" dirty="0">
                <a:solidFill>
                  <a:srgbClr val="000000"/>
                </a:solidFill>
                <a:highlight>
                  <a:srgbClr val="FFFFFF"/>
                </a:highlight>
                <a:latin typeface="Courier New" panose="02070309020205020404" pitchFamily="49" charset="0"/>
              </a:rPr>
              <a:t>			SGTL5000_VCOAMP_POWERUP</a:t>
            </a:r>
            <a:r>
              <a:rPr lang="en-US" sz="1100" b="1" dirty="0">
                <a:solidFill>
                  <a:srgbClr val="000080"/>
                </a:solidFill>
                <a:highlight>
                  <a:srgbClr val="FFFFFF"/>
                </a:highlight>
                <a:latin typeface="Courier New" panose="02070309020205020404" pitchFamily="49" charset="0"/>
              </a:rPr>
              <a:t>|</a:t>
            </a:r>
            <a:endParaRPr lang="en-US" sz="1100" b="0" dirty="0">
              <a:solidFill>
                <a:srgbClr val="000000"/>
              </a:solidFill>
              <a:highlight>
                <a:srgbClr val="FFFFFF"/>
              </a:highlight>
              <a:latin typeface="Courier New" panose="02070309020205020404" pitchFamily="49" charset="0"/>
            </a:endParaRPr>
          </a:p>
          <a:p>
            <a:r>
              <a:rPr lang="en-US" sz="1100" b="0" dirty="0">
                <a:solidFill>
                  <a:srgbClr val="000000"/>
                </a:solidFill>
                <a:highlight>
                  <a:srgbClr val="FFFFFF"/>
                </a:highlight>
                <a:latin typeface="Courier New" panose="02070309020205020404" pitchFamily="49" charset="0"/>
              </a:rPr>
              <a:t>			SGTL5000_VAG_POWERUP</a:t>
            </a:r>
            <a:r>
              <a:rPr lang="en-US" sz="1100" b="1" dirty="0">
                <a:solidFill>
                  <a:srgbClr val="000080"/>
                </a:solidFill>
                <a:highlight>
                  <a:srgbClr val="FFFFFF"/>
                </a:highlight>
                <a:latin typeface="Courier New" panose="02070309020205020404" pitchFamily="49" charset="0"/>
              </a:rPr>
              <a:t>|</a:t>
            </a:r>
            <a:endParaRPr lang="en-US" sz="1100" b="0" dirty="0">
              <a:solidFill>
                <a:srgbClr val="000000"/>
              </a:solidFill>
              <a:highlight>
                <a:srgbClr val="FFFFFF"/>
              </a:highlight>
              <a:latin typeface="Courier New" panose="02070309020205020404" pitchFamily="49" charset="0"/>
            </a:endParaRPr>
          </a:p>
          <a:p>
            <a:r>
              <a:rPr lang="en-US" sz="1100" b="0" dirty="0">
                <a:solidFill>
                  <a:srgbClr val="000000"/>
                </a:solidFill>
                <a:highlight>
                  <a:srgbClr val="FFFFFF"/>
                </a:highlight>
                <a:latin typeface="Courier New" panose="02070309020205020404" pitchFamily="49" charset="0"/>
              </a:rPr>
              <a:t>			SGTL5000_ADC_STEREO</a:t>
            </a:r>
            <a:r>
              <a:rPr lang="en-US" sz="1100" b="1" dirty="0">
                <a:solidFill>
                  <a:srgbClr val="000080"/>
                </a:solidFill>
                <a:highlight>
                  <a:srgbClr val="FFFFFF"/>
                </a:highlight>
                <a:latin typeface="Courier New" panose="02070309020205020404" pitchFamily="49" charset="0"/>
              </a:rPr>
              <a:t>|</a:t>
            </a:r>
            <a:endParaRPr lang="en-US" sz="1100" b="0" dirty="0">
              <a:solidFill>
                <a:srgbClr val="000000"/>
              </a:solidFill>
              <a:highlight>
                <a:srgbClr val="FFFFFF"/>
              </a:highlight>
              <a:latin typeface="Courier New" panose="02070309020205020404" pitchFamily="49" charset="0"/>
            </a:endParaRPr>
          </a:p>
          <a:p>
            <a:r>
              <a:rPr lang="en-US" sz="1100" b="0" dirty="0">
                <a:solidFill>
                  <a:srgbClr val="000000"/>
                </a:solidFill>
                <a:highlight>
                  <a:srgbClr val="FFFFFF"/>
                </a:highlight>
                <a:latin typeface="Courier New" panose="02070309020205020404" pitchFamily="49" charset="0"/>
              </a:rPr>
              <a:t>			SGTL5000_REFTOP_POWERUP</a:t>
            </a:r>
            <a:r>
              <a:rPr lang="en-US" sz="1100" b="1" dirty="0">
                <a:solidFill>
                  <a:srgbClr val="000080"/>
                </a:solidFill>
                <a:highlight>
                  <a:srgbClr val="FFFFFF"/>
                </a:highlight>
                <a:latin typeface="Courier New" panose="02070309020205020404" pitchFamily="49" charset="0"/>
              </a:rPr>
              <a:t>|</a:t>
            </a:r>
            <a:endParaRPr lang="en-US" sz="1100" b="0" dirty="0">
              <a:solidFill>
                <a:srgbClr val="000000"/>
              </a:solidFill>
              <a:highlight>
                <a:srgbClr val="FFFFFF"/>
              </a:highlight>
              <a:latin typeface="Courier New" panose="02070309020205020404" pitchFamily="49" charset="0"/>
            </a:endParaRPr>
          </a:p>
          <a:p>
            <a:r>
              <a:rPr lang="en-US" sz="1100" b="0" dirty="0">
                <a:solidFill>
                  <a:srgbClr val="000000"/>
                </a:solidFill>
                <a:highlight>
                  <a:srgbClr val="FFFFFF"/>
                </a:highlight>
                <a:latin typeface="Courier New" panose="02070309020205020404" pitchFamily="49" charset="0"/>
              </a:rPr>
              <a:t>			SGTL5000_HP_POWERUP</a:t>
            </a:r>
            <a:r>
              <a:rPr lang="en-US" sz="1100" b="1" dirty="0">
                <a:solidFill>
                  <a:srgbClr val="000080"/>
                </a:solidFill>
                <a:highlight>
                  <a:srgbClr val="FFFFFF"/>
                </a:highlight>
                <a:latin typeface="Courier New" panose="02070309020205020404" pitchFamily="49" charset="0"/>
              </a:rPr>
              <a:t>|</a:t>
            </a:r>
            <a:endParaRPr lang="en-US" sz="1100" b="0" dirty="0">
              <a:solidFill>
                <a:srgbClr val="000000"/>
              </a:solidFill>
              <a:highlight>
                <a:srgbClr val="FFFFFF"/>
              </a:highlight>
              <a:latin typeface="Courier New" panose="02070309020205020404" pitchFamily="49" charset="0"/>
            </a:endParaRPr>
          </a:p>
          <a:p>
            <a:r>
              <a:rPr lang="en-US" sz="1100" b="0" dirty="0">
                <a:solidFill>
                  <a:srgbClr val="000000"/>
                </a:solidFill>
                <a:highlight>
                  <a:srgbClr val="FFFFFF"/>
                </a:highlight>
                <a:latin typeface="Courier New" panose="02070309020205020404" pitchFamily="49" charset="0"/>
              </a:rPr>
              <a:t>			SGTL5000_DAC_POWERUP</a:t>
            </a:r>
            <a:r>
              <a:rPr lang="en-US" sz="1100" b="1" dirty="0">
                <a:solidFill>
                  <a:srgbClr val="000080"/>
                </a:solidFill>
                <a:highlight>
                  <a:srgbClr val="FFFFFF"/>
                </a:highlight>
                <a:latin typeface="Courier New" panose="02070309020205020404" pitchFamily="49" charset="0"/>
              </a:rPr>
              <a:t>|</a:t>
            </a:r>
            <a:endParaRPr lang="en-US" sz="1100" b="0" dirty="0">
              <a:solidFill>
                <a:srgbClr val="000000"/>
              </a:solidFill>
              <a:highlight>
                <a:srgbClr val="FFFFFF"/>
              </a:highlight>
              <a:latin typeface="Courier New" panose="02070309020205020404" pitchFamily="49" charset="0"/>
            </a:endParaRPr>
          </a:p>
          <a:p>
            <a:r>
              <a:rPr lang="en-US" sz="1100" b="0" dirty="0">
                <a:solidFill>
                  <a:srgbClr val="000000"/>
                </a:solidFill>
                <a:highlight>
                  <a:srgbClr val="FFFFFF"/>
                </a:highlight>
                <a:latin typeface="Courier New" panose="02070309020205020404" pitchFamily="49" charset="0"/>
              </a:rPr>
              <a:t>			SGTL5000_CAPLESS_HP_POWERUP</a:t>
            </a:r>
            <a:r>
              <a:rPr lang="en-US" sz="1100" b="1" dirty="0">
                <a:solidFill>
                  <a:srgbClr val="000080"/>
                </a:solidFill>
                <a:highlight>
                  <a:srgbClr val="FFFFFF"/>
                </a:highlight>
                <a:latin typeface="Courier New" panose="02070309020205020404" pitchFamily="49" charset="0"/>
              </a:rPr>
              <a:t>|</a:t>
            </a:r>
            <a:endParaRPr lang="en-US" sz="1100" b="0" dirty="0">
              <a:solidFill>
                <a:srgbClr val="000000"/>
              </a:solidFill>
              <a:highlight>
                <a:srgbClr val="FFFFFF"/>
              </a:highlight>
              <a:latin typeface="Courier New" panose="02070309020205020404" pitchFamily="49" charset="0"/>
            </a:endParaRPr>
          </a:p>
          <a:p>
            <a:r>
              <a:rPr lang="en-US" sz="1100" b="0" dirty="0">
                <a:solidFill>
                  <a:srgbClr val="000000"/>
                </a:solidFill>
                <a:highlight>
                  <a:srgbClr val="FFFFFF"/>
                </a:highlight>
                <a:latin typeface="Courier New" panose="02070309020205020404" pitchFamily="49" charset="0"/>
              </a:rPr>
              <a:t>			SGTL5000_ADC_POWERUP</a:t>
            </a:r>
            <a:r>
              <a:rPr lang="en-US" sz="1100" b="1" dirty="0">
                <a:solidFill>
                  <a:srgbClr val="000080"/>
                </a:solidFill>
                <a:highlight>
                  <a:srgbClr val="FFFFFF"/>
                </a:highlight>
                <a:latin typeface="Courier New" panose="02070309020205020404" pitchFamily="49" charset="0"/>
              </a:rPr>
              <a:t>);</a:t>
            </a:r>
            <a:endParaRPr lang="en-US" sz="1100" b="0" dirty="0">
              <a:solidFill>
                <a:srgbClr val="000000"/>
              </a:solidFill>
              <a:highlight>
                <a:srgbClr val="FFFFFF"/>
              </a:highlight>
              <a:latin typeface="Courier New" panose="02070309020205020404" pitchFamily="49" charset="0"/>
            </a:endParaRPr>
          </a:p>
          <a:p>
            <a:r>
              <a:rPr lang="en-US" sz="1100" b="0" dirty="0">
                <a:solidFill>
                  <a:srgbClr val="000000"/>
                </a:solidFill>
                <a:highlight>
                  <a:srgbClr val="FFFFFF"/>
                </a:highlight>
                <a:latin typeface="Courier New" panose="02070309020205020404" pitchFamily="49" charset="0"/>
              </a:rPr>
              <a:t>	</a:t>
            </a:r>
            <a:r>
              <a:rPr lang="en-US" sz="1100" b="0" dirty="0" err="1">
                <a:solidFill>
                  <a:srgbClr val="000000"/>
                </a:solidFill>
                <a:highlight>
                  <a:srgbClr val="FFFFFF"/>
                </a:highlight>
                <a:latin typeface="Courier New" panose="02070309020205020404" pitchFamily="49" charset="0"/>
              </a:rPr>
              <a:t>printf</a:t>
            </a:r>
            <a:r>
              <a:rPr lang="en-US" sz="1100" b="1" dirty="0">
                <a:solidFill>
                  <a:srgbClr val="000080"/>
                </a:solidFill>
                <a:highlight>
                  <a:srgbClr val="FFFFFF"/>
                </a:highlight>
                <a:latin typeface="Courier New" panose="02070309020205020404" pitchFamily="49" charset="0"/>
              </a:rPr>
              <a:t>(</a:t>
            </a:r>
            <a:r>
              <a:rPr lang="en-US" sz="1100" b="0" dirty="0">
                <a:solidFill>
                  <a:srgbClr val="000000"/>
                </a:solidFill>
                <a:highlight>
                  <a:srgbClr val="FFFFFF"/>
                </a:highlight>
                <a:latin typeface="Courier New" panose="02070309020205020404" pitchFamily="49" charset="0"/>
              </a:rPr>
              <a:t> </a:t>
            </a:r>
            <a:r>
              <a:rPr lang="en-US" sz="1100" b="0" dirty="0">
                <a:solidFill>
                  <a:srgbClr val="808080"/>
                </a:solidFill>
                <a:highlight>
                  <a:srgbClr val="FFFFFF"/>
                </a:highlight>
                <a:latin typeface="Courier New" panose="02070309020205020404" pitchFamily="49" charset="0"/>
              </a:rPr>
              <a:t>"CHIP_ANA_POWER register: %x\n"</a:t>
            </a:r>
            <a:r>
              <a:rPr lang="en-US" sz="1100" b="1" dirty="0">
                <a:solidFill>
                  <a:srgbClr val="000080"/>
                </a:solidFill>
                <a:highlight>
                  <a:srgbClr val="FFFFFF"/>
                </a:highlight>
                <a:latin typeface="Courier New" panose="02070309020205020404" pitchFamily="49" charset="0"/>
              </a:rPr>
              <a:t>,</a:t>
            </a:r>
            <a:r>
              <a:rPr lang="en-US" sz="1100" b="0" dirty="0">
                <a:solidFill>
                  <a:srgbClr val="000000"/>
                </a:solidFill>
                <a:highlight>
                  <a:srgbClr val="FFFFFF"/>
                </a:highlight>
                <a:latin typeface="Courier New" panose="02070309020205020404" pitchFamily="49" charset="0"/>
              </a:rPr>
              <a:t> SGTL5000_Reg_Rd </a:t>
            </a:r>
            <a:r>
              <a:rPr lang="en-US" sz="1100" b="1" dirty="0">
                <a:solidFill>
                  <a:srgbClr val="000080"/>
                </a:solidFill>
                <a:highlight>
                  <a:srgbClr val="FFFFFF"/>
                </a:highlight>
                <a:latin typeface="Courier New" panose="02070309020205020404" pitchFamily="49" charset="0"/>
              </a:rPr>
              <a:t>(</a:t>
            </a:r>
            <a:r>
              <a:rPr lang="en-US" sz="1100" b="0" dirty="0">
                <a:solidFill>
                  <a:srgbClr val="000000"/>
                </a:solidFill>
                <a:highlight>
                  <a:srgbClr val="FFFFFF"/>
                </a:highlight>
                <a:latin typeface="Courier New" panose="02070309020205020404" pitchFamily="49" charset="0"/>
              </a:rPr>
              <a:t>i2c_dev</a:t>
            </a:r>
            <a:r>
              <a:rPr lang="en-US" sz="1100" b="1" dirty="0">
                <a:solidFill>
                  <a:srgbClr val="000080"/>
                </a:solidFill>
                <a:highlight>
                  <a:srgbClr val="FFFFFF"/>
                </a:highlight>
                <a:latin typeface="Courier New" panose="02070309020205020404" pitchFamily="49" charset="0"/>
              </a:rPr>
              <a:t>,</a:t>
            </a:r>
            <a:r>
              <a:rPr lang="en-US" sz="1100" b="0" dirty="0">
                <a:solidFill>
                  <a:srgbClr val="000000"/>
                </a:solidFill>
                <a:highlight>
                  <a:srgbClr val="FFFFFF"/>
                </a:highlight>
                <a:latin typeface="Courier New" panose="02070309020205020404" pitchFamily="49" charset="0"/>
              </a:rPr>
              <a:t> SGTL5000_CHIP_ANA_POWER</a:t>
            </a:r>
            <a:r>
              <a:rPr lang="en-US" sz="1100" b="1" dirty="0">
                <a:solidFill>
                  <a:srgbClr val="000080"/>
                </a:solidFill>
                <a:highlight>
                  <a:srgbClr val="FFFFFF"/>
                </a:highlight>
                <a:latin typeface="Courier New" panose="02070309020205020404" pitchFamily="49" charset="0"/>
              </a:rPr>
              <a:t>));</a:t>
            </a:r>
            <a:endParaRPr lang="en-US" sz="1100" dirty="0"/>
          </a:p>
        </p:txBody>
      </p:sp>
    </p:spTree>
    <p:extLst>
      <p:ext uri="{BB962C8B-B14F-4D97-AF65-F5344CB8AC3E}">
        <p14:creationId xmlns:p14="http://schemas.microsoft.com/office/powerpoint/2010/main" val="13620225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Storage and Playback of Audio</a:t>
            </a:r>
          </a:p>
        </p:txBody>
      </p:sp>
      <p:sp>
        <p:nvSpPr>
          <p:cNvPr id="4" name="Text Placeholder 3"/>
          <p:cNvSpPr>
            <a:spLocks noGrp="1"/>
          </p:cNvSpPr>
          <p:nvPr>
            <p:ph type="body" sz="quarter" idx="12"/>
          </p:nvPr>
        </p:nvSpPr>
        <p:spPr>
          <a:xfrm>
            <a:off x="443378" y="1375843"/>
            <a:ext cx="5043022" cy="4826000"/>
          </a:xfrm>
        </p:spPr>
        <p:txBody>
          <a:bodyPr/>
          <a:lstStyle/>
          <a:p>
            <a:r>
              <a:rPr lang="en-US" sz="2400" dirty="0"/>
              <a:t>Most straightforward way to represent audio is LPCM (Linear pulse-coded modulation)</a:t>
            </a:r>
          </a:p>
          <a:p>
            <a:r>
              <a:rPr lang="en-US" sz="2400" dirty="0"/>
              <a:t>This is used by I2S (as well as CD audio and most .wav files)</a:t>
            </a:r>
          </a:p>
          <a:p>
            <a:r>
              <a:rPr lang="en-US" sz="2400" dirty="0"/>
              <a:t>Constant number of identically encoded bits per second</a:t>
            </a:r>
          </a:p>
          <a:p>
            <a:r>
              <a:rPr lang="en-US" sz="2400" dirty="0"/>
              <a:t>Inefficient, but easy to store/playback</a:t>
            </a:r>
          </a:p>
          <a:p>
            <a:r>
              <a:rPr lang="en-US" sz="2400" dirty="0"/>
              <a:t>Typical “CD Quality” = 44.1 kHz, 16 bit</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6188" y="1104123"/>
            <a:ext cx="4287210" cy="5610886"/>
          </a:xfrm>
          <a:prstGeom prst="rect">
            <a:avLst/>
          </a:prstGeom>
        </p:spPr>
      </p:pic>
    </p:spTree>
    <p:extLst>
      <p:ext uri="{BB962C8B-B14F-4D97-AF65-F5344CB8AC3E}">
        <p14:creationId xmlns:p14="http://schemas.microsoft.com/office/powerpoint/2010/main" val="36403698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Audio Interface Port</a:t>
            </a:r>
          </a:p>
        </p:txBody>
      </p:sp>
      <p:sp>
        <p:nvSpPr>
          <p:cNvPr id="4" name="Text Placeholder 3"/>
          <p:cNvSpPr>
            <a:spLocks noGrp="1"/>
          </p:cNvSpPr>
          <p:nvPr>
            <p:ph type="body" sz="quarter" idx="12"/>
          </p:nvPr>
        </p:nvSpPr>
        <p:spPr>
          <a:xfrm>
            <a:off x="443378" y="1375843"/>
            <a:ext cx="9245600" cy="4826000"/>
          </a:xfrm>
        </p:spPr>
        <p:txBody>
          <a:bodyPr/>
          <a:lstStyle/>
          <a:p>
            <a:r>
              <a:rPr lang="en-US" sz="2000" dirty="0"/>
              <a:t>I2C is only part of the challenge, still need to get audio samples into DAC (and audio samples out from ADC, if using both input and output – e.g. guitar effects)</a:t>
            </a:r>
          </a:p>
          <a:p>
            <a:r>
              <a:rPr lang="en-US" sz="2000" dirty="0"/>
              <a:t>The audio samples go through an interface called I2S, which has 4 signals (Din/</a:t>
            </a:r>
            <a:r>
              <a:rPr lang="en-US" sz="2000" dirty="0" err="1"/>
              <a:t>Dout</a:t>
            </a:r>
            <a:r>
              <a:rPr lang="en-US" sz="2000" dirty="0"/>
              <a:t>/SCLK/LRCLK)</a:t>
            </a:r>
          </a:p>
          <a:p>
            <a:r>
              <a:rPr lang="en-US" sz="2000" dirty="0"/>
              <a:t>You must create this peripheral (probably on the FPGA using SV) as this is a high-speed peripheral (unlikely </a:t>
            </a:r>
            <a:r>
              <a:rPr lang="en-US" sz="2000" dirty="0" err="1"/>
              <a:t>Nios</a:t>
            </a:r>
            <a:r>
              <a:rPr lang="en-US" sz="2000" dirty="0"/>
              <a:t> II can provide samples fast enough)</a:t>
            </a:r>
          </a:p>
          <a:p>
            <a:r>
              <a:rPr lang="en-US" sz="2000" dirty="0"/>
              <a:t>Provided code configures SGTL5000 as master, so it generates clocks (SCLK and LRCLK)</a:t>
            </a:r>
          </a:p>
          <a:p>
            <a:r>
              <a:rPr lang="en-US" sz="2000" dirty="0"/>
              <a:t>Pin assignments are: </a:t>
            </a:r>
          </a:p>
          <a:p>
            <a:pPr lvl="1"/>
            <a:r>
              <a:rPr lang="it-IT" sz="1500" dirty="0"/>
              <a:t>ARDUINO_IO[5] = SCLK</a:t>
            </a:r>
          </a:p>
          <a:p>
            <a:pPr lvl="1"/>
            <a:r>
              <a:rPr lang="it-IT" sz="1500" dirty="0"/>
              <a:t>ARDUINO_IO[4] = LRCLK</a:t>
            </a:r>
          </a:p>
          <a:p>
            <a:pPr lvl="1"/>
            <a:r>
              <a:rPr lang="it-IT" sz="1500" dirty="0"/>
              <a:t>ARDUINO_IO[3] = 12.5Mhz clk</a:t>
            </a:r>
          </a:p>
          <a:p>
            <a:pPr lvl="1"/>
            <a:r>
              <a:rPr lang="it-IT" sz="1500" dirty="0"/>
              <a:t>ARDUINO_IO[2] = I2S_Din</a:t>
            </a:r>
          </a:p>
          <a:p>
            <a:pPr lvl="1"/>
            <a:r>
              <a:rPr lang="it-IT" sz="1500" dirty="0"/>
              <a:t>ARDUINO_IO[1] = I2S_</a:t>
            </a:r>
            <a:r>
              <a:rPr lang="en-US" sz="1500" dirty="0" err="1"/>
              <a:t>Dout</a:t>
            </a:r>
            <a:endParaRPr lang="en-US" sz="1500" dirty="0"/>
          </a:p>
          <a:p>
            <a:endParaRPr lang="en-US" sz="2400" dirty="0"/>
          </a:p>
          <a:p>
            <a:endParaRPr lang="en-US" sz="24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 name="Picture 2">
            <a:extLst>
              <a:ext uri="{FF2B5EF4-FFF2-40B4-BE49-F238E27FC236}">
                <a16:creationId xmlns:a16="http://schemas.microsoft.com/office/drawing/2014/main" id="{A5FE815B-0531-4559-91B3-5F618D5BB26B}"/>
              </a:ext>
            </a:extLst>
          </p:cNvPr>
          <p:cNvPicPr>
            <a:picLocks noChangeAspect="1"/>
          </p:cNvPicPr>
          <p:nvPr/>
        </p:nvPicPr>
        <p:blipFill>
          <a:blip r:embed="rId3"/>
          <a:stretch>
            <a:fillRect/>
          </a:stretch>
        </p:blipFill>
        <p:spPr>
          <a:xfrm>
            <a:off x="4359378" y="4615469"/>
            <a:ext cx="4953000" cy="150495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AF8A3B3-37D4-402E-93F6-C9CE5EA1F988}"/>
                  </a:ext>
                </a:extLst>
              </p14:cNvPr>
              <p14:cNvContentPartPr/>
              <p14:nvPr/>
            </p14:nvContentPartPr>
            <p14:xfrm>
              <a:off x="1974240" y="4787280"/>
              <a:ext cx="5828040" cy="2151000"/>
            </p14:xfrm>
          </p:contentPart>
        </mc:Choice>
        <mc:Fallback xmlns="">
          <p:pic>
            <p:nvPicPr>
              <p:cNvPr id="5" name="Ink 4">
                <a:extLst>
                  <a:ext uri="{FF2B5EF4-FFF2-40B4-BE49-F238E27FC236}">
                    <a16:creationId xmlns:a16="http://schemas.microsoft.com/office/drawing/2014/main" id="{8AF8A3B3-37D4-402E-93F6-C9CE5EA1F988}"/>
                  </a:ext>
                </a:extLst>
              </p:cNvPr>
              <p:cNvPicPr/>
              <p:nvPr/>
            </p:nvPicPr>
            <p:blipFill>
              <a:blip r:embed="rId5"/>
              <a:stretch>
                <a:fillRect/>
              </a:stretch>
            </p:blipFill>
            <p:spPr>
              <a:xfrm>
                <a:off x="1964880" y="4777920"/>
                <a:ext cx="5846760" cy="2169720"/>
              </a:xfrm>
              <a:prstGeom prst="rect">
                <a:avLst/>
              </a:prstGeom>
            </p:spPr>
          </p:pic>
        </mc:Fallback>
      </mc:AlternateContent>
    </p:spTree>
    <p:extLst>
      <p:ext uri="{BB962C8B-B14F-4D97-AF65-F5344CB8AC3E}">
        <p14:creationId xmlns:p14="http://schemas.microsoft.com/office/powerpoint/2010/main" val="13971380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I2S Clocks</a:t>
            </a:r>
          </a:p>
        </p:txBody>
      </p:sp>
      <p:sp>
        <p:nvSpPr>
          <p:cNvPr id="4" name="Text Placeholder 3"/>
          <p:cNvSpPr>
            <a:spLocks noGrp="1"/>
          </p:cNvSpPr>
          <p:nvPr>
            <p:ph type="body" sz="quarter" idx="12"/>
          </p:nvPr>
        </p:nvSpPr>
        <p:spPr>
          <a:xfrm>
            <a:off x="443378" y="1375843"/>
            <a:ext cx="9245600" cy="4826000"/>
          </a:xfrm>
        </p:spPr>
        <p:txBody>
          <a:bodyPr/>
          <a:lstStyle/>
          <a:p>
            <a:r>
              <a:rPr lang="en-US" sz="2000" dirty="0"/>
              <a:t>I2S has three clocks. MCLK is generated by FPGA (12.5MHz) and clocks SGTL5000 circuits. In master mode SGTL5000 generates other clocks.</a:t>
            </a:r>
          </a:p>
          <a:p>
            <a:r>
              <a:rPr lang="en-US" sz="2000" dirty="0"/>
              <a:t>MCLK (aka oversampling clock) drives the delta-sigma converters and the rest of the SGTL5000 hardware. It goes into a PLL on the SGTL5000 to generate sampling rate frequencies (note that 44.1kHz does not divide evenly from 12.5 MHz) </a:t>
            </a:r>
          </a:p>
          <a:p>
            <a:r>
              <a:rPr lang="en-US" sz="2000" dirty="0"/>
              <a:t>SGTL5000 generates LRCLK, which is also the same frequency as the sampling rate (e.g. 44.1kHz). LRCLK being low indicates current data is left channel, high indicates current data is right channel</a:t>
            </a:r>
          </a:p>
          <a:p>
            <a:r>
              <a:rPr lang="en-US" sz="2000" dirty="0"/>
              <a:t>SCLK is typically LRCLK * 64, to have 32-bit times for left channel and 32-bit times for right channel – allowing for a maximum sampling depth of 32-bits</a:t>
            </a:r>
          </a:p>
          <a:p>
            <a:r>
              <a:rPr lang="en-US" sz="2000" dirty="0"/>
              <a:t>SCLK to LRCLK ratio can be changed via SGTL5000 registers</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Tree>
    <p:extLst>
      <p:ext uri="{BB962C8B-B14F-4D97-AF65-F5344CB8AC3E}">
        <p14:creationId xmlns:p14="http://schemas.microsoft.com/office/powerpoint/2010/main" val="36475276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Audio Interface Port</a:t>
            </a:r>
          </a:p>
        </p:txBody>
      </p:sp>
      <p:sp>
        <p:nvSpPr>
          <p:cNvPr id="4" name="Text Placeholder 3"/>
          <p:cNvSpPr>
            <a:spLocks noGrp="1"/>
          </p:cNvSpPr>
          <p:nvPr>
            <p:ph type="body" sz="quarter" idx="12"/>
          </p:nvPr>
        </p:nvSpPr>
        <p:spPr>
          <a:xfrm>
            <a:off x="443378" y="1375843"/>
            <a:ext cx="9245600" cy="4826000"/>
          </a:xfrm>
        </p:spPr>
        <p:txBody>
          <a:bodyPr/>
          <a:lstStyle/>
          <a:p>
            <a:r>
              <a:rPr lang="en-US" sz="2400" dirty="0"/>
              <a:t>Standard I2S data is shown below. Note that there is one ‘dummy’ SCLK period before data starts</a:t>
            </a:r>
          </a:p>
          <a:p>
            <a:r>
              <a:rPr lang="en-US" sz="2400" dirty="0"/>
              <a:t>MSB is sent first, by default SGTL5000 works in 24-bit mode, so data is sent: &lt;dummy&gt;, &lt;D23&gt;, D&lt;22&gt;…D&lt;0&gt;</a:t>
            </a:r>
          </a:p>
          <a:p>
            <a:r>
              <a:rPr lang="en-US" sz="2400" dirty="0"/>
              <a:t>The remaining clock cycles of SCLK unused until the rising edge of LRCLK</a:t>
            </a:r>
          </a:p>
          <a:p>
            <a:r>
              <a:rPr lang="en-US" sz="2400" dirty="0"/>
              <a:t>When LRCLK changes polarity, the other channel is sent</a:t>
            </a:r>
          </a:p>
          <a:p>
            <a:r>
              <a:rPr lang="en-US" sz="2400" dirty="0"/>
              <a:t>Easy to implement using a left shift register with parallel load</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5" name="Picture 4">
            <a:extLst>
              <a:ext uri="{FF2B5EF4-FFF2-40B4-BE49-F238E27FC236}">
                <a16:creationId xmlns:a16="http://schemas.microsoft.com/office/drawing/2014/main" id="{4BE9931C-3EFD-4147-A54E-FC8C681D2099}"/>
              </a:ext>
            </a:extLst>
          </p:cNvPr>
          <p:cNvPicPr>
            <a:picLocks noChangeAspect="1"/>
          </p:cNvPicPr>
          <p:nvPr/>
        </p:nvPicPr>
        <p:blipFill>
          <a:blip r:embed="rId3"/>
          <a:stretch>
            <a:fillRect/>
          </a:stretch>
        </p:blipFill>
        <p:spPr>
          <a:xfrm>
            <a:off x="36978" y="4899535"/>
            <a:ext cx="10058400" cy="1781631"/>
          </a:xfrm>
          <a:prstGeom prst="rect">
            <a:avLst/>
          </a:prstGeom>
        </p:spPr>
      </p:pic>
    </p:spTree>
    <p:extLst>
      <p:ext uri="{BB962C8B-B14F-4D97-AF65-F5344CB8AC3E}">
        <p14:creationId xmlns:p14="http://schemas.microsoft.com/office/powerpoint/2010/main" val="28803562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FPGA Dual Clock FIFO</a:t>
            </a:r>
          </a:p>
        </p:txBody>
      </p:sp>
      <p:sp>
        <p:nvSpPr>
          <p:cNvPr id="4" name="Text Placeholder 3"/>
          <p:cNvSpPr>
            <a:spLocks noGrp="1"/>
          </p:cNvSpPr>
          <p:nvPr>
            <p:ph type="body" sz="quarter" idx="12"/>
          </p:nvPr>
        </p:nvSpPr>
        <p:spPr>
          <a:xfrm>
            <a:off x="443378" y="1375843"/>
            <a:ext cx="9245600" cy="4826000"/>
          </a:xfrm>
        </p:spPr>
        <p:txBody>
          <a:bodyPr/>
          <a:lstStyle/>
          <a:p>
            <a:r>
              <a:rPr lang="en-US" sz="2400" dirty="0"/>
              <a:t>Often, we do not want to process samples synchronous to the sampling rate clock, e.g. we need to process samples faster</a:t>
            </a:r>
          </a:p>
          <a:p>
            <a:r>
              <a:rPr lang="en-US" sz="2400" dirty="0"/>
              <a:t>Many filters may require multiple clock cycles to process</a:t>
            </a:r>
          </a:p>
          <a:p>
            <a:r>
              <a:rPr lang="en-US" sz="2400" dirty="0"/>
              <a:t>Like the VGA, the I2S port will require a constant stream of data</a:t>
            </a:r>
          </a:p>
          <a:p>
            <a:r>
              <a:rPr lang="en-US" sz="2400" dirty="0"/>
              <a:t>Hint: Use the dual-clock </a:t>
            </a:r>
            <a:r>
              <a:rPr lang="en-US" sz="2400" dirty="0" err="1"/>
              <a:t>fifo</a:t>
            </a:r>
            <a:r>
              <a:rPr lang="en-US" sz="2400" dirty="0"/>
              <a:t> to</a:t>
            </a:r>
            <a:br>
              <a:rPr lang="en-US" sz="2400" dirty="0"/>
            </a:br>
            <a:r>
              <a:rPr lang="en-US" sz="2400" dirty="0"/>
              <a:t>synchronize between different rates</a:t>
            </a:r>
          </a:p>
          <a:p>
            <a:r>
              <a:rPr lang="en-US" sz="2400" dirty="0"/>
              <a:t>Note: will still need to guarantee</a:t>
            </a:r>
            <a:br>
              <a:rPr lang="en-US" sz="2400" dirty="0"/>
            </a:br>
            <a:r>
              <a:rPr lang="en-US" sz="2400" dirty="0"/>
              <a:t>FIFO never underruns or overflows</a:t>
            </a:r>
          </a:p>
          <a:p>
            <a:r>
              <a:rPr lang="en-US" sz="2400" dirty="0"/>
              <a:t>Use the empty/full (or almost empty</a:t>
            </a:r>
            <a:br>
              <a:rPr lang="en-US" sz="2400" dirty="0"/>
            </a:br>
            <a:r>
              <a:rPr lang="en-US" sz="2400" dirty="0"/>
              <a:t>and almost full) signals to control</a:t>
            </a:r>
            <a:br>
              <a:rPr lang="en-US" sz="2400" dirty="0"/>
            </a:br>
            <a:r>
              <a:rPr lang="en-US" sz="2400" dirty="0"/>
              <a:t>processing flow</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 name="Picture 2">
            <a:extLst>
              <a:ext uri="{FF2B5EF4-FFF2-40B4-BE49-F238E27FC236}">
                <a16:creationId xmlns:a16="http://schemas.microsoft.com/office/drawing/2014/main" id="{09D5F2BB-6C38-4D8C-92A2-4D6A7924D79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31522" y="3170141"/>
            <a:ext cx="3133703" cy="3226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73108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USB Shield Joystick</a:t>
            </a:r>
          </a:p>
        </p:txBody>
      </p:sp>
      <p:sp>
        <p:nvSpPr>
          <p:cNvPr id="4" name="Text Placeholder 3"/>
          <p:cNvSpPr>
            <a:spLocks noGrp="1"/>
          </p:cNvSpPr>
          <p:nvPr>
            <p:ph type="body" sz="quarter" idx="12"/>
          </p:nvPr>
        </p:nvSpPr>
        <p:spPr>
          <a:xfrm>
            <a:off x="443378" y="1375843"/>
            <a:ext cx="9245600" cy="4826000"/>
          </a:xfrm>
        </p:spPr>
        <p:txBody>
          <a:bodyPr/>
          <a:lstStyle/>
          <a:p>
            <a:r>
              <a:rPr lang="en-US" sz="2000" dirty="0"/>
              <a:t>USB Shield has a built-in analog stick and two pushbuttons which are connected to analog ports</a:t>
            </a:r>
          </a:p>
          <a:p>
            <a:pPr lvl="1"/>
            <a:r>
              <a:rPr lang="en-US" sz="1500" dirty="0"/>
              <a:t>Y Axis – A0</a:t>
            </a:r>
          </a:p>
          <a:p>
            <a:pPr lvl="1"/>
            <a:r>
              <a:rPr lang="en-US" sz="1500" dirty="0"/>
              <a:t>X Axis – A1</a:t>
            </a:r>
          </a:p>
          <a:p>
            <a:pPr lvl="1"/>
            <a:r>
              <a:rPr lang="en-US" sz="1500" dirty="0"/>
              <a:t>B Button – A2</a:t>
            </a:r>
          </a:p>
          <a:p>
            <a:pPr lvl="1"/>
            <a:r>
              <a:rPr lang="en-US" sz="1500" dirty="0"/>
              <a:t>A Button – A3</a:t>
            </a:r>
          </a:p>
          <a:p>
            <a:pPr lvl="1"/>
            <a:r>
              <a:rPr lang="en-US" sz="1500" dirty="0"/>
              <a:t>Joystick click-button – A4</a:t>
            </a:r>
          </a:p>
          <a:p>
            <a:r>
              <a:rPr lang="en-US" sz="2000" dirty="0"/>
              <a:t>Max10 FPGA has 12-bit ADC converter, but maximum voltage is only 2.5V</a:t>
            </a:r>
          </a:p>
          <a:p>
            <a:r>
              <a:rPr lang="en-US" sz="2000" dirty="0"/>
              <a:t>Analog circuit included on DE10-Lite FPGA board to scale 5V-2.5 V (op-amp)</a:t>
            </a:r>
          </a:p>
          <a:p>
            <a:r>
              <a:rPr lang="en-US" sz="2000" dirty="0"/>
              <a:t>Switches and joystick pulled up to 3.3V, so read scale should be 0-(3.3/5.0) * (2^12-1) = [0-2703]</a:t>
            </a:r>
          </a:p>
          <a:p>
            <a:endParaRPr lang="en-US" sz="20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5" name="Picture 4">
            <a:extLst>
              <a:ext uri="{FF2B5EF4-FFF2-40B4-BE49-F238E27FC236}">
                <a16:creationId xmlns:a16="http://schemas.microsoft.com/office/drawing/2014/main" id="{C79DABB0-4133-4EBB-AB6A-144D768BEA19}"/>
              </a:ext>
            </a:extLst>
          </p:cNvPr>
          <p:cNvPicPr>
            <a:picLocks noChangeAspect="1"/>
          </p:cNvPicPr>
          <p:nvPr/>
        </p:nvPicPr>
        <p:blipFill>
          <a:blip r:embed="rId3"/>
          <a:stretch>
            <a:fillRect/>
          </a:stretch>
        </p:blipFill>
        <p:spPr>
          <a:xfrm>
            <a:off x="3479800" y="4730273"/>
            <a:ext cx="6135222" cy="2100881"/>
          </a:xfrm>
          <a:prstGeom prst="rect">
            <a:avLst/>
          </a:prstGeom>
        </p:spPr>
      </p:pic>
    </p:spTree>
    <p:extLst>
      <p:ext uri="{BB962C8B-B14F-4D97-AF65-F5344CB8AC3E}">
        <p14:creationId xmlns:p14="http://schemas.microsoft.com/office/powerpoint/2010/main" val="32597890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ADC Module</a:t>
            </a:r>
          </a:p>
        </p:txBody>
      </p:sp>
      <p:sp>
        <p:nvSpPr>
          <p:cNvPr id="4" name="Text Placeholder 3"/>
          <p:cNvSpPr>
            <a:spLocks noGrp="1"/>
          </p:cNvSpPr>
          <p:nvPr>
            <p:ph type="body" sz="quarter" idx="12"/>
          </p:nvPr>
        </p:nvSpPr>
        <p:spPr>
          <a:xfrm>
            <a:off x="443378" y="1375843"/>
            <a:ext cx="9245600" cy="4826000"/>
          </a:xfrm>
        </p:spPr>
        <p:txBody>
          <a:bodyPr/>
          <a:lstStyle/>
          <a:p>
            <a:r>
              <a:rPr lang="en-US" sz="2000" dirty="0"/>
              <a:t>ADC Module is implemented as a hard-IP block (meaning it is physically implemented in silicon on the FPGA, unlike the </a:t>
            </a:r>
            <a:r>
              <a:rPr lang="en-US" sz="2000" dirty="0" err="1"/>
              <a:t>Nios</a:t>
            </a:r>
            <a:r>
              <a:rPr lang="en-US" sz="2000" dirty="0"/>
              <a:t> II CPU)</a:t>
            </a:r>
          </a:p>
          <a:p>
            <a:r>
              <a:rPr lang="en-US" sz="2000" dirty="0"/>
              <a:t>Platform Designer must be used to instantiate the ADC modules, internally it is implemented using the </a:t>
            </a:r>
            <a:r>
              <a:rPr lang="en-US" sz="2000" b="1" dirty="0"/>
              <a:t>Avalon Streaming Bus</a:t>
            </a:r>
          </a:p>
          <a:p>
            <a:r>
              <a:rPr lang="en-US" sz="2000" dirty="0"/>
              <a:t>ADC also needs a 10 MHz clock, can either be generated internally via PLL or externally via external crystal</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See ADC_RTL example on DE10-Lite examples for this </a:t>
            </a:r>
            <a:r>
              <a:rPr lang="en-US" sz="2000" dirty="0" err="1"/>
              <a:t>Qsys</a:t>
            </a:r>
            <a:endParaRPr lang="en-US" sz="2000" dirty="0"/>
          </a:p>
          <a:p>
            <a:endParaRPr lang="en-US" sz="2000" dirty="0"/>
          </a:p>
          <a:p>
            <a:endParaRPr lang="en-US" sz="20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6" name="Picture 5">
            <a:extLst>
              <a:ext uri="{FF2B5EF4-FFF2-40B4-BE49-F238E27FC236}">
                <a16:creationId xmlns:a16="http://schemas.microsoft.com/office/drawing/2014/main" id="{CC418A4D-FD0E-4EDB-AAC2-A77B0D70CD5A}"/>
              </a:ext>
            </a:extLst>
          </p:cNvPr>
          <p:cNvPicPr>
            <a:picLocks noChangeAspect="1"/>
          </p:cNvPicPr>
          <p:nvPr/>
        </p:nvPicPr>
        <p:blipFill>
          <a:blip r:embed="rId3"/>
          <a:stretch>
            <a:fillRect/>
          </a:stretch>
        </p:blipFill>
        <p:spPr>
          <a:xfrm>
            <a:off x="1209367" y="3479564"/>
            <a:ext cx="5715001" cy="2629459"/>
          </a:xfrm>
          <a:prstGeom prst="rect">
            <a:avLst/>
          </a:prstGeom>
        </p:spPr>
      </p:pic>
    </p:spTree>
    <p:extLst>
      <p:ext uri="{BB962C8B-B14F-4D97-AF65-F5344CB8AC3E}">
        <p14:creationId xmlns:p14="http://schemas.microsoft.com/office/powerpoint/2010/main" val="23745206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ADC Module</a:t>
            </a:r>
          </a:p>
        </p:txBody>
      </p:sp>
      <p:sp>
        <p:nvSpPr>
          <p:cNvPr id="4" name="Text Placeholder 3"/>
          <p:cNvSpPr>
            <a:spLocks noGrp="1"/>
          </p:cNvSpPr>
          <p:nvPr>
            <p:ph type="body" sz="quarter" idx="12"/>
          </p:nvPr>
        </p:nvSpPr>
        <p:spPr>
          <a:xfrm>
            <a:off x="443378" y="1375843"/>
            <a:ext cx="9245600" cy="4826000"/>
          </a:xfrm>
        </p:spPr>
        <p:txBody>
          <a:bodyPr/>
          <a:lstStyle/>
          <a:p>
            <a:r>
              <a:rPr lang="en-US" sz="2000" dirty="0"/>
              <a:t>ADC Module is implemented as a hard-IP block (meaning it is physically implemented in silicon on the FPGA, unlike the </a:t>
            </a:r>
            <a:r>
              <a:rPr lang="en-US" sz="2000" dirty="0" err="1"/>
              <a:t>Nios</a:t>
            </a:r>
            <a:r>
              <a:rPr lang="en-US" sz="2000" dirty="0"/>
              <a:t> II CPU)</a:t>
            </a:r>
          </a:p>
          <a:p>
            <a:r>
              <a:rPr lang="en-US" sz="2000" dirty="0"/>
              <a:t>Platform Designer must be used to instantiate the ADC modules, internally it is implemented using the </a:t>
            </a:r>
            <a:r>
              <a:rPr lang="en-US" sz="2000" b="1" dirty="0"/>
              <a:t>Avalon Streaming Bus</a:t>
            </a:r>
          </a:p>
          <a:p>
            <a:r>
              <a:rPr lang="en-US" sz="2000" dirty="0"/>
              <a:t>ADC also needs a 10 MHz clock, can either be generated internally via PLL or externally via external crystal</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See ADC_RTL example on DE10-Lite examples for this </a:t>
            </a:r>
            <a:r>
              <a:rPr lang="en-US" sz="2000" dirty="0" err="1"/>
              <a:t>Qsys</a:t>
            </a:r>
            <a:endParaRPr lang="en-US" sz="2000" dirty="0"/>
          </a:p>
          <a:p>
            <a:endParaRPr lang="en-US" sz="2000" dirty="0"/>
          </a:p>
          <a:p>
            <a:endParaRPr lang="en-US" sz="2000"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6" name="Picture 5">
            <a:extLst>
              <a:ext uri="{FF2B5EF4-FFF2-40B4-BE49-F238E27FC236}">
                <a16:creationId xmlns:a16="http://schemas.microsoft.com/office/drawing/2014/main" id="{CC418A4D-FD0E-4EDB-AAC2-A77B0D70CD5A}"/>
              </a:ext>
            </a:extLst>
          </p:cNvPr>
          <p:cNvPicPr>
            <a:picLocks noChangeAspect="1"/>
          </p:cNvPicPr>
          <p:nvPr/>
        </p:nvPicPr>
        <p:blipFill>
          <a:blip r:embed="rId3"/>
          <a:stretch>
            <a:fillRect/>
          </a:stretch>
        </p:blipFill>
        <p:spPr>
          <a:xfrm>
            <a:off x="1209367" y="3479564"/>
            <a:ext cx="5715001" cy="2629459"/>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3DE6C8E-DF96-4B93-8D3D-B15B3D1716B1}"/>
                  </a:ext>
                </a:extLst>
              </p14:cNvPr>
              <p14:cNvContentPartPr/>
              <p14:nvPr/>
            </p14:nvContentPartPr>
            <p14:xfrm>
              <a:off x="1557360" y="6732000"/>
              <a:ext cx="637560" cy="75240"/>
            </p14:xfrm>
          </p:contentPart>
        </mc:Choice>
        <mc:Fallback xmlns="">
          <p:pic>
            <p:nvPicPr>
              <p:cNvPr id="3" name="Ink 2">
                <a:extLst>
                  <a:ext uri="{FF2B5EF4-FFF2-40B4-BE49-F238E27FC236}">
                    <a16:creationId xmlns:a16="http://schemas.microsoft.com/office/drawing/2014/main" id="{53DE6C8E-DF96-4B93-8D3D-B15B3D1716B1}"/>
                  </a:ext>
                </a:extLst>
              </p:cNvPr>
              <p:cNvPicPr/>
              <p:nvPr/>
            </p:nvPicPr>
            <p:blipFill>
              <a:blip r:embed="rId5"/>
              <a:stretch>
                <a:fillRect/>
              </a:stretch>
            </p:blipFill>
            <p:spPr>
              <a:xfrm>
                <a:off x="1548000" y="6722640"/>
                <a:ext cx="656280" cy="93960"/>
              </a:xfrm>
              <a:prstGeom prst="rect">
                <a:avLst/>
              </a:prstGeom>
            </p:spPr>
          </p:pic>
        </mc:Fallback>
      </mc:AlternateContent>
    </p:spTree>
    <p:extLst>
      <p:ext uri="{BB962C8B-B14F-4D97-AF65-F5344CB8AC3E}">
        <p14:creationId xmlns:p14="http://schemas.microsoft.com/office/powerpoint/2010/main" val="1843530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ADC Module</a:t>
            </a:r>
          </a:p>
        </p:txBody>
      </p:sp>
      <p:sp>
        <p:nvSpPr>
          <p:cNvPr id="4" name="Text Placeholder 3"/>
          <p:cNvSpPr>
            <a:spLocks noGrp="1"/>
          </p:cNvSpPr>
          <p:nvPr>
            <p:ph type="body" sz="quarter" idx="12"/>
          </p:nvPr>
        </p:nvSpPr>
        <p:spPr>
          <a:xfrm>
            <a:off x="443378" y="1375843"/>
            <a:ext cx="4231861" cy="4826000"/>
          </a:xfrm>
        </p:spPr>
        <p:txBody>
          <a:bodyPr/>
          <a:lstStyle/>
          <a:p>
            <a:r>
              <a:rPr lang="en-US" sz="1800" dirty="0"/>
              <a:t>ADC Module samples all enabled channels according to the sequencer (CH0, CH1, CH2…)</a:t>
            </a:r>
          </a:p>
          <a:p>
            <a:r>
              <a:rPr lang="en-US" sz="1800" dirty="0"/>
              <a:t>Arduino ADC channels are mapped to CH1 through CH6, though CH6 is unused on USB shield – there are only 5 signals</a:t>
            </a:r>
          </a:p>
          <a:p>
            <a:r>
              <a:rPr lang="en-US" sz="1800" dirty="0"/>
              <a:t>CH0 and ‘TSD’ are treated as analog channels, even though they function differently</a:t>
            </a:r>
          </a:p>
          <a:p>
            <a:r>
              <a:rPr lang="en-US" sz="1800" dirty="0"/>
              <a:t>By default, set to sample at 1MHz which is maximum sampling frequency</a:t>
            </a:r>
          </a:p>
          <a:p>
            <a:r>
              <a:rPr lang="en-US" sz="1800" dirty="0"/>
              <a:t>Data from ADC is streamed out using Avalon Streaming Bus (note that this is different than the Avalon-MM bus)</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5" name="Picture 4">
            <a:extLst>
              <a:ext uri="{FF2B5EF4-FFF2-40B4-BE49-F238E27FC236}">
                <a16:creationId xmlns:a16="http://schemas.microsoft.com/office/drawing/2014/main" id="{52F61946-067D-4A05-B4A8-A8B54C65E252}"/>
              </a:ext>
            </a:extLst>
          </p:cNvPr>
          <p:cNvPicPr>
            <a:picLocks noChangeAspect="1"/>
          </p:cNvPicPr>
          <p:nvPr/>
        </p:nvPicPr>
        <p:blipFill>
          <a:blip r:embed="rId3"/>
          <a:stretch>
            <a:fillRect/>
          </a:stretch>
        </p:blipFill>
        <p:spPr>
          <a:xfrm>
            <a:off x="4940709" y="1120583"/>
            <a:ext cx="4339108" cy="5531233"/>
          </a:xfrm>
          <a:prstGeom prst="rect">
            <a:avLst/>
          </a:prstGeom>
        </p:spPr>
      </p:pic>
    </p:spTree>
    <p:extLst>
      <p:ext uri="{BB962C8B-B14F-4D97-AF65-F5344CB8AC3E}">
        <p14:creationId xmlns:p14="http://schemas.microsoft.com/office/powerpoint/2010/main" val="3743031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Read/Write Timing</a:t>
            </a:r>
          </a:p>
        </p:txBody>
      </p:sp>
      <p:sp>
        <p:nvSpPr>
          <p:cNvPr id="4" name="Text Placeholder 3"/>
          <p:cNvSpPr>
            <a:spLocks noGrp="1"/>
          </p:cNvSpPr>
          <p:nvPr>
            <p:ph type="body" sz="quarter" idx="12"/>
          </p:nvPr>
        </p:nvSpPr>
        <p:spPr>
          <a:xfrm>
            <a:off x="443378" y="1375843"/>
            <a:ext cx="9245600" cy="4826000"/>
          </a:xfrm>
        </p:spPr>
        <p:txBody>
          <a:bodyPr/>
          <a:lstStyle/>
          <a:p>
            <a:r>
              <a:rPr lang="en-US" sz="1800" dirty="0"/>
              <a:t>We will use the Avalon-MM bus with </a:t>
            </a:r>
            <a:r>
              <a:rPr lang="en-US" sz="1800" b="1" dirty="0"/>
              <a:t>fixed</a:t>
            </a:r>
            <a:r>
              <a:rPr lang="en-US" sz="1800" dirty="0"/>
              <a:t> wait-states</a:t>
            </a:r>
          </a:p>
          <a:p>
            <a:r>
              <a:rPr lang="en-US" sz="1800" dirty="0"/>
              <a:t>Read wait = 1, write wait = 0</a:t>
            </a:r>
          </a:p>
          <a:p>
            <a:r>
              <a:rPr lang="en-US" sz="1800" dirty="0"/>
              <a:t>This can be done automatically</a:t>
            </a:r>
            <a:br>
              <a:rPr lang="en-US" sz="1800" dirty="0"/>
            </a:br>
            <a:r>
              <a:rPr lang="en-US" sz="1800" dirty="0"/>
              <a:t>using </a:t>
            </a:r>
            <a:r>
              <a:rPr lang="en-US" sz="1800" dirty="0" err="1"/>
              <a:t>always_ff</a:t>
            </a:r>
            <a:r>
              <a:rPr lang="en-US" sz="1800" dirty="0"/>
              <a:t> </a:t>
            </a:r>
            <a:br>
              <a:rPr lang="en-US" sz="1800" dirty="0"/>
            </a:br>
            <a:r>
              <a:rPr lang="en-US" sz="1800" dirty="0"/>
              <a:t>(if using registers for VRAM)</a:t>
            </a:r>
          </a:p>
          <a:p>
            <a:r>
              <a:rPr lang="en-US" sz="1800" dirty="0"/>
              <a:t>May need to be increased to use </a:t>
            </a:r>
            <a:br>
              <a:rPr lang="en-US" sz="1800" dirty="0"/>
            </a:br>
            <a:r>
              <a:rPr lang="en-US" sz="1800" dirty="0"/>
              <a:t>OCM for Week 2</a:t>
            </a:r>
          </a:p>
          <a:p>
            <a:pPr marL="0" indent="0">
              <a:buNone/>
            </a:pPr>
            <a:endParaRPr lang="en-US" sz="1800" dirty="0"/>
          </a:p>
          <a:p>
            <a:endParaRPr lang="en-US" sz="1800" dirty="0"/>
          </a:p>
        </p:txBody>
      </p:sp>
      <p:pic>
        <p:nvPicPr>
          <p:cNvPr id="7" name="Picture 6">
            <a:extLst>
              <a:ext uri="{FF2B5EF4-FFF2-40B4-BE49-F238E27FC236}">
                <a16:creationId xmlns:a16="http://schemas.microsoft.com/office/drawing/2014/main" id="{96343D00-B176-4031-B4EA-915394862A42}"/>
              </a:ext>
            </a:extLst>
          </p:cNvPr>
          <p:cNvPicPr>
            <a:picLocks noChangeAspect="1"/>
          </p:cNvPicPr>
          <p:nvPr/>
        </p:nvPicPr>
        <p:blipFill>
          <a:blip r:embed="rId3"/>
          <a:stretch>
            <a:fillRect/>
          </a:stretch>
        </p:blipFill>
        <p:spPr>
          <a:xfrm>
            <a:off x="4355189" y="2192310"/>
            <a:ext cx="5137960" cy="4135789"/>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BF322B1-229D-49FE-9053-E7E234AC3E24}"/>
                  </a:ext>
                </a:extLst>
              </p14:cNvPr>
              <p14:cNvContentPartPr/>
              <p14:nvPr/>
            </p14:nvContentPartPr>
            <p14:xfrm>
              <a:off x="1842840" y="2895840"/>
              <a:ext cx="360" cy="360"/>
            </p14:xfrm>
          </p:contentPart>
        </mc:Choice>
        <mc:Fallback xmlns="">
          <p:pic>
            <p:nvPicPr>
              <p:cNvPr id="3" name="Ink 2">
                <a:extLst>
                  <a:ext uri="{FF2B5EF4-FFF2-40B4-BE49-F238E27FC236}">
                    <a16:creationId xmlns:a16="http://schemas.microsoft.com/office/drawing/2014/main" id="{1BF322B1-229D-49FE-9053-E7E234AC3E24}"/>
                  </a:ext>
                </a:extLst>
              </p:cNvPr>
              <p:cNvPicPr/>
              <p:nvPr/>
            </p:nvPicPr>
            <p:blipFill>
              <a:blip r:embed="rId5"/>
              <a:stretch>
                <a:fillRect/>
              </a:stretch>
            </p:blipFill>
            <p:spPr>
              <a:xfrm>
                <a:off x="1833480" y="2886480"/>
                <a:ext cx="19080" cy="19080"/>
              </a:xfrm>
              <a:prstGeom prst="rect">
                <a:avLst/>
              </a:prstGeom>
            </p:spPr>
          </p:pic>
        </mc:Fallback>
      </mc:AlternateContent>
    </p:spTree>
    <p:extLst>
      <p:ext uri="{BB962C8B-B14F-4D97-AF65-F5344CB8AC3E}">
        <p14:creationId xmlns:p14="http://schemas.microsoft.com/office/powerpoint/2010/main" val="6979284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Using ADC Module in SV</a:t>
            </a:r>
          </a:p>
        </p:txBody>
      </p:sp>
      <p:sp>
        <p:nvSpPr>
          <p:cNvPr id="4" name="Text Placeholder 3"/>
          <p:cNvSpPr>
            <a:spLocks noGrp="1"/>
          </p:cNvSpPr>
          <p:nvPr>
            <p:ph type="body" sz="quarter" idx="12"/>
          </p:nvPr>
        </p:nvSpPr>
        <p:spPr>
          <a:xfrm>
            <a:off x="443378" y="1375843"/>
            <a:ext cx="8989142" cy="4826000"/>
          </a:xfrm>
        </p:spPr>
        <p:txBody>
          <a:bodyPr/>
          <a:lstStyle/>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Most signals related to the ADC command bus, so to continuously sample only a few signals are needed:</a:t>
            </a:r>
          </a:p>
          <a:p>
            <a:pPr lvl="1"/>
            <a:r>
              <a:rPr lang="en-US" sz="1500" dirty="0"/>
              <a:t>Clock (50Mhz clock), reset</a:t>
            </a:r>
          </a:p>
          <a:p>
            <a:pPr lvl="1"/>
            <a:r>
              <a:rPr lang="en-US" sz="1500" dirty="0"/>
              <a:t>Valid, start of packet, end of packet can be set to 1’b1;</a:t>
            </a:r>
          </a:p>
          <a:p>
            <a:pPr lvl="1"/>
            <a:r>
              <a:rPr lang="en-US" sz="1500" dirty="0"/>
              <a:t>Command channel indicates the sample channel, can be a counter which goes from 4’b0001 to 4’b0110</a:t>
            </a:r>
          </a:p>
          <a:p>
            <a:pPr lvl="1"/>
            <a:r>
              <a:rPr lang="en-US" sz="1500" dirty="0"/>
              <a:t>Your logic must monitor</a:t>
            </a:r>
            <a:r>
              <a:rPr lang="en-US" sz="1500" b="1" dirty="0"/>
              <a:t> response valid, response channel, response data  </a:t>
            </a: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TextBox 8">
            <a:extLst>
              <a:ext uri="{FF2B5EF4-FFF2-40B4-BE49-F238E27FC236}">
                <a16:creationId xmlns:a16="http://schemas.microsoft.com/office/drawing/2014/main" id="{E314773B-BF7E-4124-9A72-70A4A3216EC5}"/>
              </a:ext>
            </a:extLst>
          </p:cNvPr>
          <p:cNvSpPr txBox="1"/>
          <p:nvPr/>
        </p:nvSpPr>
        <p:spPr>
          <a:xfrm>
            <a:off x="855406" y="1319980"/>
            <a:ext cx="8989142" cy="2400657"/>
          </a:xfrm>
          <a:prstGeom prst="rect">
            <a:avLst/>
          </a:prstGeom>
          <a:noFill/>
        </p:spPr>
        <p:txBody>
          <a:bodyPr wrap="square">
            <a:spAutoFit/>
          </a:bodyPr>
          <a:lstStyle/>
          <a:p>
            <a:r>
              <a:rPr lang="en-US" sz="1000" b="1" dirty="0">
                <a:solidFill>
                  <a:srgbClr val="0000FF"/>
                </a:solidFill>
                <a:highlight>
                  <a:srgbClr val="FFFFFF"/>
                </a:highlight>
                <a:latin typeface="Courier New" panose="02070309020205020404" pitchFamily="49" charset="0"/>
                <a:cs typeface="Courier New" panose="02070309020205020404" pitchFamily="49" charset="0"/>
              </a:rPr>
              <a:t>module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err="1">
                <a:solidFill>
                  <a:srgbClr val="000000"/>
                </a:solidFill>
                <a:highlight>
                  <a:srgbClr val="FFFFFF"/>
                </a:highlight>
                <a:latin typeface="Courier New" panose="02070309020205020404" pitchFamily="49" charset="0"/>
                <a:cs typeface="Courier New" panose="02070309020205020404" pitchFamily="49" charset="0"/>
              </a:rPr>
              <a:t>adc_qsys</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000" b="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input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err="1">
                <a:solidFill>
                  <a:srgbClr val="000000"/>
                </a:solidFill>
                <a:highlight>
                  <a:srgbClr val="FFFFFF"/>
                </a:highlight>
                <a:latin typeface="Courier New" panose="02070309020205020404" pitchFamily="49" charset="0"/>
                <a:cs typeface="Courier New" panose="02070309020205020404" pitchFamily="49" charset="0"/>
              </a:rPr>
              <a:t>clk_clk</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a:t>
            </a:r>
            <a:r>
              <a:rPr lang="en-US" sz="1000" b="0" dirty="0" err="1">
                <a:solidFill>
                  <a:srgbClr val="008000"/>
                </a:solidFill>
                <a:highlight>
                  <a:srgbClr val="FFFFFF"/>
                </a:highlight>
                <a:latin typeface="Courier New" panose="02070309020205020404" pitchFamily="49" charset="0"/>
                <a:cs typeface="Courier New" panose="02070309020205020404" pitchFamily="49" charset="0"/>
              </a:rPr>
              <a:t>clk.clk</a:t>
            </a:r>
            <a:endParaRPr lang="en-US" sz="1000" b="0" dirty="0">
              <a:solidFill>
                <a:srgbClr val="008000"/>
              </a:solidFill>
              <a:highlight>
                <a:srgbClr val="FFFFFF"/>
              </a:highlight>
              <a:latin typeface="Courier New" panose="02070309020205020404" pitchFamily="49" charset="0"/>
              <a:cs typeface="Courier New" panose="02070309020205020404" pitchFamily="49" charset="0"/>
            </a:endParaRP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output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err="1">
                <a:solidFill>
                  <a:srgbClr val="000000"/>
                </a:solidFill>
                <a:highlight>
                  <a:srgbClr val="FFFFFF"/>
                </a:highlight>
                <a:latin typeface="Courier New" panose="02070309020205020404" pitchFamily="49" charset="0"/>
                <a:cs typeface="Courier New" panose="02070309020205020404" pitchFamily="49" charset="0"/>
              </a:rPr>
              <a:t>clock_bridge_sys_out_clk_clk</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a:t>
            </a:r>
            <a:r>
              <a:rPr lang="en-US" sz="1000" b="0" dirty="0" err="1">
                <a:solidFill>
                  <a:srgbClr val="008000"/>
                </a:solidFill>
                <a:highlight>
                  <a:srgbClr val="FFFFFF"/>
                </a:highlight>
                <a:latin typeface="Courier New" panose="02070309020205020404" pitchFamily="49" charset="0"/>
                <a:cs typeface="Courier New" panose="02070309020205020404" pitchFamily="49" charset="0"/>
              </a:rPr>
              <a:t>clock_bridge_sys_out_clk.clk</a:t>
            </a:r>
            <a:endParaRPr lang="en-US" sz="1000" b="0" dirty="0">
              <a:solidFill>
                <a:srgbClr val="008000"/>
              </a:solidFill>
              <a:highlight>
                <a:srgbClr val="FFFFFF"/>
              </a:highlight>
              <a:latin typeface="Courier New" panose="02070309020205020404" pitchFamily="49" charset="0"/>
              <a:cs typeface="Courier New" panose="02070309020205020404" pitchFamily="49" charset="0"/>
            </a:endParaRP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input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modular_adc_0_command_valid</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modular_adc_0_command.valid</a:t>
            </a: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input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FF8000"/>
                </a:solidFill>
                <a:highlight>
                  <a:srgbClr val="FFFFFF"/>
                </a:highlight>
                <a:latin typeface="Courier New" panose="02070309020205020404" pitchFamily="49" charset="0"/>
                <a:cs typeface="Courier New" panose="02070309020205020404" pitchFamily="49" charset="0"/>
              </a:rPr>
              <a:t>4</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FF8000"/>
                </a:solidFill>
                <a:highlight>
                  <a:srgbClr val="FFFFFF"/>
                </a:highlight>
                <a:latin typeface="Courier New" panose="02070309020205020404" pitchFamily="49" charset="0"/>
                <a:cs typeface="Courier New" panose="02070309020205020404" pitchFamily="49" charset="0"/>
              </a:rPr>
              <a:t>0</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modular_adc_0_command_channel</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.channel</a:t>
            </a: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input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modular_adc_0_command_startofpacket</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a:t>
            </a:r>
            <a:r>
              <a:rPr lang="en-US" sz="1000" b="0" dirty="0" err="1">
                <a:solidFill>
                  <a:srgbClr val="008000"/>
                </a:solidFill>
                <a:highlight>
                  <a:srgbClr val="FFFFFF"/>
                </a:highlight>
                <a:latin typeface="Courier New" panose="02070309020205020404" pitchFamily="49" charset="0"/>
                <a:cs typeface="Courier New" panose="02070309020205020404" pitchFamily="49" charset="0"/>
              </a:rPr>
              <a:t>startofpacket</a:t>
            </a:r>
            <a:endParaRPr lang="en-US" sz="1000" b="0" dirty="0">
              <a:solidFill>
                <a:srgbClr val="008000"/>
              </a:solidFill>
              <a:highlight>
                <a:srgbClr val="FFFFFF"/>
              </a:highlight>
              <a:latin typeface="Courier New" panose="02070309020205020404" pitchFamily="49" charset="0"/>
              <a:cs typeface="Courier New" panose="02070309020205020404" pitchFamily="49" charset="0"/>
            </a:endParaRP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input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modular_adc_0_command_endofpacket</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a:t>
            </a:r>
            <a:r>
              <a:rPr lang="en-US" sz="1000" b="0" dirty="0" err="1">
                <a:solidFill>
                  <a:srgbClr val="008000"/>
                </a:solidFill>
                <a:highlight>
                  <a:srgbClr val="FFFFFF"/>
                </a:highlight>
                <a:latin typeface="Courier New" panose="02070309020205020404" pitchFamily="49" charset="0"/>
                <a:cs typeface="Courier New" panose="02070309020205020404" pitchFamily="49" charset="0"/>
              </a:rPr>
              <a:t>endofpacket</a:t>
            </a:r>
            <a:endParaRPr lang="en-US" sz="1000" b="0" dirty="0">
              <a:solidFill>
                <a:srgbClr val="008000"/>
              </a:solidFill>
              <a:highlight>
                <a:srgbClr val="FFFFFF"/>
              </a:highlight>
              <a:latin typeface="Courier New" panose="02070309020205020404" pitchFamily="49" charset="0"/>
              <a:cs typeface="Courier New" panose="02070309020205020404" pitchFamily="49" charset="0"/>
            </a:endParaRP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output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modular_adc_0_command_ready</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.ready</a:t>
            </a: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output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modular_adc_0_response_valid</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modular_adc_0_response.valid</a:t>
            </a: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output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FF8000"/>
                </a:solidFill>
                <a:highlight>
                  <a:srgbClr val="FFFFFF"/>
                </a:highlight>
                <a:latin typeface="Courier New" panose="02070309020205020404" pitchFamily="49" charset="0"/>
                <a:cs typeface="Courier New" panose="02070309020205020404" pitchFamily="49" charset="0"/>
              </a:rPr>
              <a:t>4</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FF8000"/>
                </a:solidFill>
                <a:highlight>
                  <a:srgbClr val="FFFFFF"/>
                </a:highlight>
                <a:latin typeface="Courier New" panose="02070309020205020404" pitchFamily="49" charset="0"/>
                <a:cs typeface="Courier New" panose="02070309020205020404" pitchFamily="49" charset="0"/>
              </a:rPr>
              <a:t>0</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modular_adc_0_response_channel</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.channel</a:t>
            </a: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output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FF8000"/>
                </a:solidFill>
                <a:highlight>
                  <a:srgbClr val="FFFFFF"/>
                </a:highlight>
                <a:latin typeface="Courier New" panose="02070309020205020404" pitchFamily="49" charset="0"/>
                <a:cs typeface="Courier New" panose="02070309020205020404" pitchFamily="49" charset="0"/>
              </a:rPr>
              <a:t>11</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FF8000"/>
                </a:solidFill>
                <a:highlight>
                  <a:srgbClr val="FFFFFF"/>
                </a:highlight>
                <a:latin typeface="Courier New" panose="02070309020205020404" pitchFamily="49" charset="0"/>
                <a:cs typeface="Courier New" panose="02070309020205020404" pitchFamily="49" charset="0"/>
              </a:rPr>
              <a:t>0</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modular_adc_0_response_data</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.data</a:t>
            </a: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output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modular_adc_0_response_startofpacket</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a:t>
            </a:r>
            <a:r>
              <a:rPr lang="en-US" sz="1000" b="0" dirty="0" err="1">
                <a:solidFill>
                  <a:srgbClr val="008000"/>
                </a:solidFill>
                <a:highlight>
                  <a:srgbClr val="FFFFFF"/>
                </a:highlight>
                <a:latin typeface="Courier New" panose="02070309020205020404" pitchFamily="49" charset="0"/>
                <a:cs typeface="Courier New" panose="02070309020205020404" pitchFamily="49" charset="0"/>
              </a:rPr>
              <a:t>startofpacket</a:t>
            </a:r>
            <a:endParaRPr lang="en-US" sz="1000" b="0" dirty="0">
              <a:solidFill>
                <a:srgbClr val="008000"/>
              </a:solidFill>
              <a:highlight>
                <a:srgbClr val="FFFFFF"/>
              </a:highlight>
              <a:latin typeface="Courier New" panose="02070309020205020404" pitchFamily="49" charset="0"/>
              <a:cs typeface="Courier New" panose="02070309020205020404" pitchFamily="49" charset="0"/>
            </a:endParaRP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output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modular_adc_0_response_endofpacket</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a:t>
            </a:r>
            <a:r>
              <a:rPr lang="en-US" sz="1000" b="0" dirty="0" err="1">
                <a:solidFill>
                  <a:srgbClr val="008000"/>
                </a:solidFill>
                <a:highlight>
                  <a:srgbClr val="FFFFFF"/>
                </a:highlight>
                <a:latin typeface="Courier New" panose="02070309020205020404" pitchFamily="49" charset="0"/>
                <a:cs typeface="Courier New" panose="02070309020205020404" pitchFamily="49" charset="0"/>
              </a:rPr>
              <a:t>endofpacket</a:t>
            </a:r>
            <a:endParaRPr lang="en-US" sz="1000" b="0" dirty="0">
              <a:solidFill>
                <a:srgbClr val="008000"/>
              </a:solidFill>
              <a:highlight>
                <a:srgbClr val="FFFFFF"/>
              </a:highlight>
              <a:latin typeface="Courier New" panose="02070309020205020404" pitchFamily="49" charset="0"/>
              <a:cs typeface="Courier New" panose="02070309020205020404" pitchFamily="49" charset="0"/>
            </a:endParaRPr>
          </a:p>
          <a:p>
            <a:r>
              <a:rPr lang="nn-NO" sz="1000" b="0" dirty="0">
                <a:solidFill>
                  <a:srgbClr val="000000"/>
                </a:solidFill>
                <a:highlight>
                  <a:srgbClr val="FFFFFF"/>
                </a:highlight>
                <a:latin typeface="Courier New" panose="02070309020205020404" pitchFamily="49" charset="0"/>
                <a:cs typeface="Courier New" panose="02070309020205020404" pitchFamily="49" charset="0"/>
              </a:rPr>
              <a:t>		</a:t>
            </a:r>
            <a:r>
              <a:rPr lang="nn-NO" sz="1000" b="1" dirty="0">
                <a:solidFill>
                  <a:srgbClr val="0000FF"/>
                </a:solidFill>
                <a:highlight>
                  <a:srgbClr val="FFFFFF"/>
                </a:highlight>
                <a:latin typeface="Courier New" panose="02070309020205020404" pitchFamily="49" charset="0"/>
                <a:cs typeface="Courier New" panose="02070309020205020404" pitchFamily="49" charset="0"/>
              </a:rPr>
              <a:t>input</a:t>
            </a:r>
            <a:r>
              <a:rPr lang="nn-NO" sz="1000" b="0" dirty="0">
                <a:solidFill>
                  <a:srgbClr val="000000"/>
                </a:solidFill>
                <a:highlight>
                  <a:srgbClr val="FFFFFF"/>
                </a:highlight>
                <a:latin typeface="Courier New" panose="02070309020205020404" pitchFamily="49" charset="0"/>
                <a:cs typeface="Courier New" panose="02070309020205020404" pitchFamily="49" charset="0"/>
              </a:rPr>
              <a:t>  </a:t>
            </a:r>
            <a:r>
              <a:rPr lang="nn-NO"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nn-NO" sz="1000" b="0" dirty="0">
                <a:solidFill>
                  <a:srgbClr val="000000"/>
                </a:solidFill>
                <a:highlight>
                  <a:srgbClr val="FFFFFF"/>
                </a:highlight>
                <a:latin typeface="Courier New" panose="02070309020205020404" pitchFamily="49" charset="0"/>
                <a:cs typeface="Courier New" panose="02070309020205020404" pitchFamily="49" charset="0"/>
              </a:rPr>
              <a:t>        reset_reset_n                         </a:t>
            </a:r>
            <a:r>
              <a:rPr lang="nn-NO" sz="1000" b="0" dirty="0">
                <a:solidFill>
                  <a:srgbClr val="008000"/>
                </a:solidFill>
                <a:highlight>
                  <a:srgbClr val="FFFFFF"/>
                </a:highlight>
                <a:latin typeface="Courier New" panose="02070309020205020404" pitchFamily="49" charset="0"/>
                <a:cs typeface="Courier New" panose="02070309020205020404" pitchFamily="49" charset="0"/>
              </a:rPr>
              <a:t>//                    reset.reset_n</a:t>
            </a: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54418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Using ADC Module in SV</a:t>
            </a:r>
          </a:p>
        </p:txBody>
      </p:sp>
      <p:sp>
        <p:nvSpPr>
          <p:cNvPr id="4" name="Text Placeholder 3"/>
          <p:cNvSpPr>
            <a:spLocks noGrp="1"/>
          </p:cNvSpPr>
          <p:nvPr>
            <p:ph type="body" sz="quarter" idx="12"/>
          </p:nvPr>
        </p:nvSpPr>
        <p:spPr>
          <a:xfrm>
            <a:off x="443378" y="1375843"/>
            <a:ext cx="8989142" cy="4826000"/>
          </a:xfrm>
        </p:spPr>
        <p:txBody>
          <a:bodyPr/>
          <a:lstStyle/>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Avalon Streaming Interface implements a data stream, useful in cases where data is sequential</a:t>
            </a:r>
          </a:p>
          <a:p>
            <a:r>
              <a:rPr lang="en-US" sz="2000" dirty="0"/>
              <a:t>ADC module will continuously convert channels in sequence, up to 64 slots may be sequenced for high-speed captures directly from ADC</a:t>
            </a:r>
          </a:p>
          <a:p>
            <a:r>
              <a:rPr lang="en-US" sz="2000" dirty="0"/>
              <a:t>We will only capture a single channel at a time (hence start of packet and end of packet can be hard-wired to 1’b1)</a:t>
            </a:r>
          </a:p>
          <a:p>
            <a:endParaRPr lang="en-US" sz="2000" dirty="0"/>
          </a:p>
          <a:p>
            <a:endParaRPr lang="en-US" sz="1500" b="1"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TextBox 8">
            <a:extLst>
              <a:ext uri="{FF2B5EF4-FFF2-40B4-BE49-F238E27FC236}">
                <a16:creationId xmlns:a16="http://schemas.microsoft.com/office/drawing/2014/main" id="{E314773B-BF7E-4124-9A72-70A4A3216EC5}"/>
              </a:ext>
            </a:extLst>
          </p:cNvPr>
          <p:cNvSpPr txBox="1"/>
          <p:nvPr/>
        </p:nvSpPr>
        <p:spPr>
          <a:xfrm>
            <a:off x="855406" y="1319980"/>
            <a:ext cx="8989142" cy="2400657"/>
          </a:xfrm>
          <a:prstGeom prst="rect">
            <a:avLst/>
          </a:prstGeom>
          <a:noFill/>
        </p:spPr>
        <p:txBody>
          <a:bodyPr wrap="square">
            <a:spAutoFit/>
          </a:bodyPr>
          <a:lstStyle/>
          <a:p>
            <a:r>
              <a:rPr lang="en-US" sz="1000" b="1" dirty="0">
                <a:solidFill>
                  <a:srgbClr val="0000FF"/>
                </a:solidFill>
                <a:highlight>
                  <a:srgbClr val="FFFFFF"/>
                </a:highlight>
                <a:latin typeface="Courier New" panose="02070309020205020404" pitchFamily="49" charset="0"/>
                <a:cs typeface="Courier New" panose="02070309020205020404" pitchFamily="49" charset="0"/>
              </a:rPr>
              <a:t>module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err="1">
                <a:solidFill>
                  <a:srgbClr val="000000"/>
                </a:solidFill>
                <a:highlight>
                  <a:srgbClr val="FFFFFF"/>
                </a:highlight>
                <a:latin typeface="Courier New" panose="02070309020205020404" pitchFamily="49" charset="0"/>
                <a:cs typeface="Courier New" panose="02070309020205020404" pitchFamily="49" charset="0"/>
              </a:rPr>
              <a:t>adc_qsys</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000" b="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input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err="1">
                <a:solidFill>
                  <a:srgbClr val="000000"/>
                </a:solidFill>
                <a:highlight>
                  <a:srgbClr val="FFFFFF"/>
                </a:highlight>
                <a:latin typeface="Courier New" panose="02070309020205020404" pitchFamily="49" charset="0"/>
                <a:cs typeface="Courier New" panose="02070309020205020404" pitchFamily="49" charset="0"/>
              </a:rPr>
              <a:t>clk_clk</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a:t>
            </a:r>
            <a:r>
              <a:rPr lang="en-US" sz="1000" b="0" dirty="0" err="1">
                <a:solidFill>
                  <a:srgbClr val="008000"/>
                </a:solidFill>
                <a:highlight>
                  <a:srgbClr val="FFFFFF"/>
                </a:highlight>
                <a:latin typeface="Courier New" panose="02070309020205020404" pitchFamily="49" charset="0"/>
                <a:cs typeface="Courier New" panose="02070309020205020404" pitchFamily="49" charset="0"/>
              </a:rPr>
              <a:t>clk.clk</a:t>
            </a:r>
            <a:endParaRPr lang="en-US" sz="1000" b="0" dirty="0">
              <a:solidFill>
                <a:srgbClr val="008000"/>
              </a:solidFill>
              <a:highlight>
                <a:srgbClr val="FFFFFF"/>
              </a:highlight>
              <a:latin typeface="Courier New" panose="02070309020205020404" pitchFamily="49" charset="0"/>
              <a:cs typeface="Courier New" panose="02070309020205020404" pitchFamily="49" charset="0"/>
            </a:endParaRP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output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err="1">
                <a:solidFill>
                  <a:srgbClr val="000000"/>
                </a:solidFill>
                <a:highlight>
                  <a:srgbClr val="FFFFFF"/>
                </a:highlight>
                <a:latin typeface="Courier New" panose="02070309020205020404" pitchFamily="49" charset="0"/>
                <a:cs typeface="Courier New" panose="02070309020205020404" pitchFamily="49" charset="0"/>
              </a:rPr>
              <a:t>clock_bridge_sys_out_clk_clk</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a:t>
            </a:r>
            <a:r>
              <a:rPr lang="en-US" sz="1000" b="0" dirty="0" err="1">
                <a:solidFill>
                  <a:srgbClr val="008000"/>
                </a:solidFill>
                <a:highlight>
                  <a:srgbClr val="FFFFFF"/>
                </a:highlight>
                <a:latin typeface="Courier New" panose="02070309020205020404" pitchFamily="49" charset="0"/>
                <a:cs typeface="Courier New" panose="02070309020205020404" pitchFamily="49" charset="0"/>
              </a:rPr>
              <a:t>clock_bridge_sys_out_clk.clk</a:t>
            </a:r>
            <a:endParaRPr lang="en-US" sz="1000" b="0" dirty="0">
              <a:solidFill>
                <a:srgbClr val="008000"/>
              </a:solidFill>
              <a:highlight>
                <a:srgbClr val="FFFFFF"/>
              </a:highlight>
              <a:latin typeface="Courier New" panose="02070309020205020404" pitchFamily="49" charset="0"/>
              <a:cs typeface="Courier New" panose="02070309020205020404" pitchFamily="49" charset="0"/>
            </a:endParaRP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input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modular_adc_0_command_valid</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modular_adc_0_command.valid</a:t>
            </a: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input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FF8000"/>
                </a:solidFill>
                <a:highlight>
                  <a:srgbClr val="FFFFFF"/>
                </a:highlight>
                <a:latin typeface="Courier New" panose="02070309020205020404" pitchFamily="49" charset="0"/>
                <a:cs typeface="Courier New" panose="02070309020205020404" pitchFamily="49" charset="0"/>
              </a:rPr>
              <a:t>4</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FF8000"/>
                </a:solidFill>
                <a:highlight>
                  <a:srgbClr val="FFFFFF"/>
                </a:highlight>
                <a:latin typeface="Courier New" panose="02070309020205020404" pitchFamily="49" charset="0"/>
                <a:cs typeface="Courier New" panose="02070309020205020404" pitchFamily="49" charset="0"/>
              </a:rPr>
              <a:t>0</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modular_adc_0_command_channel</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.channel</a:t>
            </a: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input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modular_adc_0_command_startofpacket</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a:t>
            </a:r>
            <a:r>
              <a:rPr lang="en-US" sz="1000" b="0" dirty="0" err="1">
                <a:solidFill>
                  <a:srgbClr val="008000"/>
                </a:solidFill>
                <a:highlight>
                  <a:srgbClr val="FFFFFF"/>
                </a:highlight>
                <a:latin typeface="Courier New" panose="02070309020205020404" pitchFamily="49" charset="0"/>
                <a:cs typeface="Courier New" panose="02070309020205020404" pitchFamily="49" charset="0"/>
              </a:rPr>
              <a:t>startofpacket</a:t>
            </a:r>
            <a:endParaRPr lang="en-US" sz="1000" b="0" dirty="0">
              <a:solidFill>
                <a:srgbClr val="008000"/>
              </a:solidFill>
              <a:highlight>
                <a:srgbClr val="FFFFFF"/>
              </a:highlight>
              <a:latin typeface="Courier New" panose="02070309020205020404" pitchFamily="49" charset="0"/>
              <a:cs typeface="Courier New" panose="02070309020205020404" pitchFamily="49" charset="0"/>
            </a:endParaRP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input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modular_adc_0_command_endofpacket</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a:t>
            </a:r>
            <a:r>
              <a:rPr lang="en-US" sz="1000" b="0" dirty="0" err="1">
                <a:solidFill>
                  <a:srgbClr val="008000"/>
                </a:solidFill>
                <a:highlight>
                  <a:srgbClr val="FFFFFF"/>
                </a:highlight>
                <a:latin typeface="Courier New" panose="02070309020205020404" pitchFamily="49" charset="0"/>
                <a:cs typeface="Courier New" panose="02070309020205020404" pitchFamily="49" charset="0"/>
              </a:rPr>
              <a:t>endofpacket</a:t>
            </a:r>
            <a:endParaRPr lang="en-US" sz="1000" b="0" dirty="0">
              <a:solidFill>
                <a:srgbClr val="008000"/>
              </a:solidFill>
              <a:highlight>
                <a:srgbClr val="FFFFFF"/>
              </a:highlight>
              <a:latin typeface="Courier New" panose="02070309020205020404" pitchFamily="49" charset="0"/>
              <a:cs typeface="Courier New" panose="02070309020205020404" pitchFamily="49" charset="0"/>
            </a:endParaRP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output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modular_adc_0_command_ready</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.ready</a:t>
            </a: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output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modular_adc_0_response_valid</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modular_adc_0_response.valid</a:t>
            </a: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output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FF8000"/>
                </a:solidFill>
                <a:highlight>
                  <a:srgbClr val="FFFFFF"/>
                </a:highlight>
                <a:latin typeface="Courier New" panose="02070309020205020404" pitchFamily="49" charset="0"/>
                <a:cs typeface="Courier New" panose="02070309020205020404" pitchFamily="49" charset="0"/>
              </a:rPr>
              <a:t>4</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FF8000"/>
                </a:solidFill>
                <a:highlight>
                  <a:srgbClr val="FFFFFF"/>
                </a:highlight>
                <a:latin typeface="Courier New" panose="02070309020205020404" pitchFamily="49" charset="0"/>
                <a:cs typeface="Courier New" panose="02070309020205020404" pitchFamily="49" charset="0"/>
              </a:rPr>
              <a:t>0</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modular_adc_0_response_channel</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.channel</a:t>
            </a: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output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FF8000"/>
                </a:solidFill>
                <a:highlight>
                  <a:srgbClr val="FFFFFF"/>
                </a:highlight>
                <a:latin typeface="Courier New" panose="02070309020205020404" pitchFamily="49" charset="0"/>
                <a:cs typeface="Courier New" panose="02070309020205020404" pitchFamily="49" charset="0"/>
              </a:rPr>
              <a:t>11</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FF8000"/>
                </a:solidFill>
                <a:highlight>
                  <a:srgbClr val="FFFFFF"/>
                </a:highlight>
                <a:latin typeface="Courier New" panose="02070309020205020404" pitchFamily="49" charset="0"/>
                <a:cs typeface="Courier New" panose="02070309020205020404" pitchFamily="49" charset="0"/>
              </a:rPr>
              <a:t>0</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modular_adc_0_response_data</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.data</a:t>
            </a: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output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modular_adc_0_response_startofpacket</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a:t>
            </a:r>
            <a:r>
              <a:rPr lang="en-US" sz="1000" b="0" dirty="0" err="1">
                <a:solidFill>
                  <a:srgbClr val="008000"/>
                </a:solidFill>
                <a:highlight>
                  <a:srgbClr val="FFFFFF"/>
                </a:highlight>
                <a:latin typeface="Courier New" panose="02070309020205020404" pitchFamily="49" charset="0"/>
                <a:cs typeface="Courier New" panose="02070309020205020404" pitchFamily="49" charset="0"/>
              </a:rPr>
              <a:t>startofpacket</a:t>
            </a:r>
            <a:endParaRPr lang="en-US" sz="1000" b="0" dirty="0">
              <a:solidFill>
                <a:srgbClr val="008000"/>
              </a:solidFill>
              <a:highlight>
                <a:srgbClr val="FFFFFF"/>
              </a:highlight>
              <a:latin typeface="Courier New" panose="02070309020205020404" pitchFamily="49" charset="0"/>
              <a:cs typeface="Courier New" panose="02070309020205020404" pitchFamily="49" charset="0"/>
            </a:endParaRP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output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modular_adc_0_response_endofpacket</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a:t>
            </a:r>
            <a:r>
              <a:rPr lang="en-US" sz="1000" b="0" dirty="0" err="1">
                <a:solidFill>
                  <a:srgbClr val="008000"/>
                </a:solidFill>
                <a:highlight>
                  <a:srgbClr val="FFFFFF"/>
                </a:highlight>
                <a:latin typeface="Courier New" panose="02070309020205020404" pitchFamily="49" charset="0"/>
                <a:cs typeface="Courier New" panose="02070309020205020404" pitchFamily="49" charset="0"/>
              </a:rPr>
              <a:t>endofpacket</a:t>
            </a:r>
            <a:endParaRPr lang="en-US" sz="1000" b="0" dirty="0">
              <a:solidFill>
                <a:srgbClr val="008000"/>
              </a:solidFill>
              <a:highlight>
                <a:srgbClr val="FFFFFF"/>
              </a:highlight>
              <a:latin typeface="Courier New" panose="02070309020205020404" pitchFamily="49" charset="0"/>
              <a:cs typeface="Courier New" panose="02070309020205020404" pitchFamily="49" charset="0"/>
            </a:endParaRPr>
          </a:p>
          <a:p>
            <a:r>
              <a:rPr lang="nn-NO" sz="1000" b="0" dirty="0">
                <a:solidFill>
                  <a:srgbClr val="000000"/>
                </a:solidFill>
                <a:highlight>
                  <a:srgbClr val="FFFFFF"/>
                </a:highlight>
                <a:latin typeface="Courier New" panose="02070309020205020404" pitchFamily="49" charset="0"/>
                <a:cs typeface="Courier New" panose="02070309020205020404" pitchFamily="49" charset="0"/>
              </a:rPr>
              <a:t>		</a:t>
            </a:r>
            <a:r>
              <a:rPr lang="nn-NO" sz="1000" b="1" dirty="0">
                <a:solidFill>
                  <a:srgbClr val="0000FF"/>
                </a:solidFill>
                <a:highlight>
                  <a:srgbClr val="FFFFFF"/>
                </a:highlight>
                <a:latin typeface="Courier New" panose="02070309020205020404" pitchFamily="49" charset="0"/>
                <a:cs typeface="Courier New" panose="02070309020205020404" pitchFamily="49" charset="0"/>
              </a:rPr>
              <a:t>input</a:t>
            </a:r>
            <a:r>
              <a:rPr lang="nn-NO" sz="1000" b="0" dirty="0">
                <a:solidFill>
                  <a:srgbClr val="000000"/>
                </a:solidFill>
                <a:highlight>
                  <a:srgbClr val="FFFFFF"/>
                </a:highlight>
                <a:latin typeface="Courier New" panose="02070309020205020404" pitchFamily="49" charset="0"/>
                <a:cs typeface="Courier New" panose="02070309020205020404" pitchFamily="49" charset="0"/>
              </a:rPr>
              <a:t>  </a:t>
            </a:r>
            <a:r>
              <a:rPr lang="nn-NO"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nn-NO" sz="1000" b="0" dirty="0">
                <a:solidFill>
                  <a:srgbClr val="000000"/>
                </a:solidFill>
                <a:highlight>
                  <a:srgbClr val="FFFFFF"/>
                </a:highlight>
                <a:latin typeface="Courier New" panose="02070309020205020404" pitchFamily="49" charset="0"/>
                <a:cs typeface="Courier New" panose="02070309020205020404" pitchFamily="49" charset="0"/>
              </a:rPr>
              <a:t>        reset_reset_n                         </a:t>
            </a:r>
            <a:r>
              <a:rPr lang="nn-NO" sz="1000" b="0" dirty="0">
                <a:solidFill>
                  <a:srgbClr val="008000"/>
                </a:solidFill>
                <a:highlight>
                  <a:srgbClr val="FFFFFF"/>
                </a:highlight>
                <a:latin typeface="Courier New" panose="02070309020205020404" pitchFamily="49" charset="0"/>
                <a:cs typeface="Courier New" panose="02070309020205020404" pitchFamily="49" charset="0"/>
              </a:rPr>
              <a:t>//                    reset.reset_n</a:t>
            </a: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822085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4500" y="619125"/>
            <a:ext cx="7254158" cy="742950"/>
          </a:xfrm>
        </p:spPr>
        <p:txBody>
          <a:bodyPr/>
          <a:lstStyle/>
          <a:p>
            <a:r>
              <a:rPr lang="en-US" dirty="0"/>
              <a:t>Using ADC Module in SV</a:t>
            </a:r>
          </a:p>
        </p:txBody>
      </p:sp>
      <p:sp>
        <p:nvSpPr>
          <p:cNvPr id="4" name="Text Placeholder 3"/>
          <p:cNvSpPr>
            <a:spLocks noGrp="1"/>
          </p:cNvSpPr>
          <p:nvPr>
            <p:ph type="body" sz="quarter" idx="12"/>
          </p:nvPr>
        </p:nvSpPr>
        <p:spPr>
          <a:xfrm>
            <a:off x="443378" y="1375843"/>
            <a:ext cx="8989142" cy="4826000"/>
          </a:xfrm>
        </p:spPr>
        <p:txBody>
          <a:bodyPr/>
          <a:lstStyle/>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We send command packet which consists of a channel to capture (e.g. </a:t>
            </a:r>
            <a:r>
              <a:rPr lang="en-US" sz="2000" dirty="0" err="1"/>
              <a:t>command_channel</a:t>
            </a:r>
            <a:r>
              <a:rPr lang="en-US" sz="2000" dirty="0"/>
              <a:t> = 4’b0110 to capture channel 5 AKA </a:t>
            </a:r>
            <a:r>
              <a:rPr lang="en-US" sz="2000" b="1" dirty="0"/>
              <a:t>joystick button</a:t>
            </a:r>
          </a:p>
          <a:p>
            <a:r>
              <a:rPr lang="en-US" sz="2000" dirty="0"/>
              <a:t>Some time later, ADC module returns a response where valid == 1’b1</a:t>
            </a:r>
          </a:p>
          <a:p>
            <a:r>
              <a:rPr lang="en-US" sz="2000" dirty="0"/>
              <a:t>Verify that channel == 4’b0110, read data</a:t>
            </a:r>
          </a:p>
          <a:p>
            <a:r>
              <a:rPr lang="en-US" sz="2000" dirty="0"/>
              <a:t>Note that switches are mapped active low, a number near 0 for data indicates pressed switch, a number near 2700 indicates released switch</a:t>
            </a:r>
          </a:p>
          <a:p>
            <a:r>
              <a:rPr lang="en-US" sz="2000" dirty="0"/>
              <a:t>Check out ADC_RTL example for a simple ‘manual’ example of this</a:t>
            </a:r>
          </a:p>
          <a:p>
            <a:r>
              <a:rPr lang="en-US" sz="2000" dirty="0"/>
              <a:t>Can drive with a simple FSM to count through channels 1-5</a:t>
            </a:r>
          </a:p>
          <a:p>
            <a:pPr marL="0" indent="0">
              <a:buNone/>
            </a:pPr>
            <a:endParaRPr lang="en-US" sz="2000" dirty="0"/>
          </a:p>
          <a:p>
            <a:endParaRPr lang="en-US" sz="2000" dirty="0"/>
          </a:p>
          <a:p>
            <a:endParaRPr lang="en-US" sz="1500" b="1" dirty="0"/>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TextBox 8">
            <a:extLst>
              <a:ext uri="{FF2B5EF4-FFF2-40B4-BE49-F238E27FC236}">
                <a16:creationId xmlns:a16="http://schemas.microsoft.com/office/drawing/2014/main" id="{E314773B-BF7E-4124-9A72-70A4A3216EC5}"/>
              </a:ext>
            </a:extLst>
          </p:cNvPr>
          <p:cNvSpPr txBox="1"/>
          <p:nvPr/>
        </p:nvSpPr>
        <p:spPr>
          <a:xfrm>
            <a:off x="855406" y="1319980"/>
            <a:ext cx="8989142" cy="2400657"/>
          </a:xfrm>
          <a:prstGeom prst="rect">
            <a:avLst/>
          </a:prstGeom>
          <a:noFill/>
        </p:spPr>
        <p:txBody>
          <a:bodyPr wrap="square">
            <a:spAutoFit/>
          </a:bodyPr>
          <a:lstStyle/>
          <a:p>
            <a:r>
              <a:rPr lang="en-US" sz="1000" b="1" dirty="0">
                <a:solidFill>
                  <a:srgbClr val="0000FF"/>
                </a:solidFill>
                <a:highlight>
                  <a:srgbClr val="FFFFFF"/>
                </a:highlight>
                <a:latin typeface="Courier New" panose="02070309020205020404" pitchFamily="49" charset="0"/>
                <a:cs typeface="Courier New" panose="02070309020205020404" pitchFamily="49" charset="0"/>
              </a:rPr>
              <a:t>module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err="1">
                <a:solidFill>
                  <a:srgbClr val="000000"/>
                </a:solidFill>
                <a:highlight>
                  <a:srgbClr val="FFFFFF"/>
                </a:highlight>
                <a:latin typeface="Courier New" panose="02070309020205020404" pitchFamily="49" charset="0"/>
                <a:cs typeface="Courier New" panose="02070309020205020404" pitchFamily="49" charset="0"/>
              </a:rPr>
              <a:t>adc_qsys</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000" b="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input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err="1">
                <a:solidFill>
                  <a:srgbClr val="000000"/>
                </a:solidFill>
                <a:highlight>
                  <a:srgbClr val="FFFFFF"/>
                </a:highlight>
                <a:latin typeface="Courier New" panose="02070309020205020404" pitchFamily="49" charset="0"/>
                <a:cs typeface="Courier New" panose="02070309020205020404" pitchFamily="49" charset="0"/>
              </a:rPr>
              <a:t>clk_clk</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a:t>
            </a:r>
            <a:r>
              <a:rPr lang="en-US" sz="1000" b="0" dirty="0" err="1">
                <a:solidFill>
                  <a:srgbClr val="008000"/>
                </a:solidFill>
                <a:highlight>
                  <a:srgbClr val="FFFFFF"/>
                </a:highlight>
                <a:latin typeface="Courier New" panose="02070309020205020404" pitchFamily="49" charset="0"/>
                <a:cs typeface="Courier New" panose="02070309020205020404" pitchFamily="49" charset="0"/>
              </a:rPr>
              <a:t>clk.clk</a:t>
            </a:r>
            <a:endParaRPr lang="en-US" sz="1000" b="0" dirty="0">
              <a:solidFill>
                <a:srgbClr val="008000"/>
              </a:solidFill>
              <a:highlight>
                <a:srgbClr val="FFFFFF"/>
              </a:highlight>
              <a:latin typeface="Courier New" panose="02070309020205020404" pitchFamily="49" charset="0"/>
              <a:cs typeface="Courier New" panose="02070309020205020404" pitchFamily="49" charset="0"/>
            </a:endParaRP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output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err="1">
                <a:solidFill>
                  <a:srgbClr val="000000"/>
                </a:solidFill>
                <a:highlight>
                  <a:srgbClr val="FFFFFF"/>
                </a:highlight>
                <a:latin typeface="Courier New" panose="02070309020205020404" pitchFamily="49" charset="0"/>
                <a:cs typeface="Courier New" panose="02070309020205020404" pitchFamily="49" charset="0"/>
              </a:rPr>
              <a:t>clock_bridge_sys_out_clk_clk</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a:t>
            </a:r>
            <a:r>
              <a:rPr lang="en-US" sz="1000" b="0" dirty="0" err="1">
                <a:solidFill>
                  <a:srgbClr val="008000"/>
                </a:solidFill>
                <a:highlight>
                  <a:srgbClr val="FFFFFF"/>
                </a:highlight>
                <a:latin typeface="Courier New" panose="02070309020205020404" pitchFamily="49" charset="0"/>
                <a:cs typeface="Courier New" panose="02070309020205020404" pitchFamily="49" charset="0"/>
              </a:rPr>
              <a:t>clock_bridge_sys_out_clk.clk</a:t>
            </a:r>
            <a:endParaRPr lang="en-US" sz="1000" b="0" dirty="0">
              <a:solidFill>
                <a:srgbClr val="008000"/>
              </a:solidFill>
              <a:highlight>
                <a:srgbClr val="FFFFFF"/>
              </a:highlight>
              <a:latin typeface="Courier New" panose="02070309020205020404" pitchFamily="49" charset="0"/>
              <a:cs typeface="Courier New" panose="02070309020205020404" pitchFamily="49" charset="0"/>
            </a:endParaRP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input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modular_adc_0_command_valid</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modular_adc_0_command.valid</a:t>
            </a: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input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FF8000"/>
                </a:solidFill>
                <a:highlight>
                  <a:srgbClr val="FFFFFF"/>
                </a:highlight>
                <a:latin typeface="Courier New" panose="02070309020205020404" pitchFamily="49" charset="0"/>
                <a:cs typeface="Courier New" panose="02070309020205020404" pitchFamily="49" charset="0"/>
              </a:rPr>
              <a:t>4</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FF8000"/>
                </a:solidFill>
                <a:highlight>
                  <a:srgbClr val="FFFFFF"/>
                </a:highlight>
                <a:latin typeface="Courier New" panose="02070309020205020404" pitchFamily="49" charset="0"/>
                <a:cs typeface="Courier New" panose="02070309020205020404" pitchFamily="49" charset="0"/>
              </a:rPr>
              <a:t>0</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modular_adc_0_command_channel</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.channel</a:t>
            </a: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input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modular_adc_0_command_startofpacket</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a:t>
            </a:r>
            <a:r>
              <a:rPr lang="en-US" sz="1000" b="0" dirty="0" err="1">
                <a:solidFill>
                  <a:srgbClr val="008000"/>
                </a:solidFill>
                <a:highlight>
                  <a:srgbClr val="FFFFFF"/>
                </a:highlight>
                <a:latin typeface="Courier New" panose="02070309020205020404" pitchFamily="49" charset="0"/>
                <a:cs typeface="Courier New" panose="02070309020205020404" pitchFamily="49" charset="0"/>
              </a:rPr>
              <a:t>startofpacket</a:t>
            </a:r>
            <a:endParaRPr lang="en-US" sz="1000" b="0" dirty="0">
              <a:solidFill>
                <a:srgbClr val="008000"/>
              </a:solidFill>
              <a:highlight>
                <a:srgbClr val="FFFFFF"/>
              </a:highlight>
              <a:latin typeface="Courier New" panose="02070309020205020404" pitchFamily="49" charset="0"/>
              <a:cs typeface="Courier New" panose="02070309020205020404" pitchFamily="49" charset="0"/>
            </a:endParaRP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input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modular_adc_0_command_endofpacket</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a:t>
            </a:r>
            <a:r>
              <a:rPr lang="en-US" sz="1000" b="0" dirty="0" err="1">
                <a:solidFill>
                  <a:srgbClr val="008000"/>
                </a:solidFill>
                <a:highlight>
                  <a:srgbClr val="FFFFFF"/>
                </a:highlight>
                <a:latin typeface="Courier New" panose="02070309020205020404" pitchFamily="49" charset="0"/>
                <a:cs typeface="Courier New" panose="02070309020205020404" pitchFamily="49" charset="0"/>
              </a:rPr>
              <a:t>endofpacket</a:t>
            </a:r>
            <a:endParaRPr lang="en-US" sz="1000" b="0" dirty="0">
              <a:solidFill>
                <a:srgbClr val="008000"/>
              </a:solidFill>
              <a:highlight>
                <a:srgbClr val="FFFFFF"/>
              </a:highlight>
              <a:latin typeface="Courier New" panose="02070309020205020404" pitchFamily="49" charset="0"/>
              <a:cs typeface="Courier New" panose="02070309020205020404" pitchFamily="49" charset="0"/>
            </a:endParaRP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output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modular_adc_0_command_ready</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.ready</a:t>
            </a: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output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modular_adc_0_response_valid</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modular_adc_0_response.valid</a:t>
            </a: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output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FF8000"/>
                </a:solidFill>
                <a:highlight>
                  <a:srgbClr val="FFFFFF"/>
                </a:highlight>
                <a:latin typeface="Courier New" panose="02070309020205020404" pitchFamily="49" charset="0"/>
                <a:cs typeface="Courier New" panose="02070309020205020404" pitchFamily="49" charset="0"/>
              </a:rPr>
              <a:t>4</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FF8000"/>
                </a:solidFill>
                <a:highlight>
                  <a:srgbClr val="FFFFFF"/>
                </a:highlight>
                <a:latin typeface="Courier New" panose="02070309020205020404" pitchFamily="49" charset="0"/>
                <a:cs typeface="Courier New" panose="02070309020205020404" pitchFamily="49" charset="0"/>
              </a:rPr>
              <a:t>0</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modular_adc_0_response_channel</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.channel</a:t>
            </a: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output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FF8000"/>
                </a:solidFill>
                <a:highlight>
                  <a:srgbClr val="FFFFFF"/>
                </a:highlight>
                <a:latin typeface="Courier New" panose="02070309020205020404" pitchFamily="49" charset="0"/>
                <a:cs typeface="Courier New" panose="02070309020205020404" pitchFamily="49" charset="0"/>
              </a:rPr>
              <a:t>11</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FF8000"/>
                </a:solidFill>
                <a:highlight>
                  <a:srgbClr val="FFFFFF"/>
                </a:highlight>
                <a:latin typeface="Courier New" panose="02070309020205020404" pitchFamily="49" charset="0"/>
                <a:cs typeface="Courier New" panose="02070309020205020404" pitchFamily="49" charset="0"/>
              </a:rPr>
              <a:t>0</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modular_adc_0_response_data</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.data</a:t>
            </a: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output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modular_adc_0_response_startofpacket</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a:t>
            </a:r>
            <a:r>
              <a:rPr lang="en-US" sz="1000" b="0" dirty="0" err="1">
                <a:solidFill>
                  <a:srgbClr val="008000"/>
                </a:solidFill>
                <a:highlight>
                  <a:srgbClr val="FFFFFF"/>
                </a:highlight>
                <a:latin typeface="Courier New" panose="02070309020205020404" pitchFamily="49" charset="0"/>
                <a:cs typeface="Courier New" panose="02070309020205020404" pitchFamily="49" charset="0"/>
              </a:rPr>
              <a:t>startofpacket</a:t>
            </a:r>
            <a:endParaRPr lang="en-US" sz="1000" b="0" dirty="0">
              <a:solidFill>
                <a:srgbClr val="008000"/>
              </a:solidFill>
              <a:highlight>
                <a:srgbClr val="FFFFFF"/>
              </a:highlight>
              <a:latin typeface="Courier New" panose="02070309020205020404" pitchFamily="49" charset="0"/>
              <a:cs typeface="Courier New" panose="02070309020205020404" pitchFamily="49" charset="0"/>
            </a:endParaRP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output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modular_adc_0_response_endofpacket</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0" dirty="0">
                <a:solidFill>
                  <a:srgbClr val="008000"/>
                </a:solidFill>
                <a:highlight>
                  <a:srgbClr val="FFFFFF"/>
                </a:highlight>
                <a:latin typeface="Courier New" panose="02070309020205020404" pitchFamily="49" charset="0"/>
                <a:cs typeface="Courier New" panose="02070309020205020404" pitchFamily="49" charset="0"/>
              </a:rPr>
              <a:t>//                         .</a:t>
            </a:r>
            <a:r>
              <a:rPr lang="en-US" sz="1000" b="0" dirty="0" err="1">
                <a:solidFill>
                  <a:srgbClr val="008000"/>
                </a:solidFill>
                <a:highlight>
                  <a:srgbClr val="FFFFFF"/>
                </a:highlight>
                <a:latin typeface="Courier New" panose="02070309020205020404" pitchFamily="49" charset="0"/>
                <a:cs typeface="Courier New" panose="02070309020205020404" pitchFamily="49" charset="0"/>
              </a:rPr>
              <a:t>endofpacket</a:t>
            </a:r>
            <a:endParaRPr lang="en-US" sz="1000" b="0" dirty="0">
              <a:solidFill>
                <a:srgbClr val="008000"/>
              </a:solidFill>
              <a:highlight>
                <a:srgbClr val="FFFFFF"/>
              </a:highlight>
              <a:latin typeface="Courier New" panose="02070309020205020404" pitchFamily="49" charset="0"/>
              <a:cs typeface="Courier New" panose="02070309020205020404" pitchFamily="49" charset="0"/>
            </a:endParaRPr>
          </a:p>
          <a:p>
            <a:r>
              <a:rPr lang="nn-NO" sz="1000" b="0" dirty="0">
                <a:solidFill>
                  <a:srgbClr val="000000"/>
                </a:solidFill>
                <a:highlight>
                  <a:srgbClr val="FFFFFF"/>
                </a:highlight>
                <a:latin typeface="Courier New" panose="02070309020205020404" pitchFamily="49" charset="0"/>
                <a:cs typeface="Courier New" panose="02070309020205020404" pitchFamily="49" charset="0"/>
              </a:rPr>
              <a:t>		</a:t>
            </a:r>
            <a:r>
              <a:rPr lang="nn-NO" sz="1000" b="1" dirty="0">
                <a:solidFill>
                  <a:srgbClr val="0000FF"/>
                </a:solidFill>
                <a:highlight>
                  <a:srgbClr val="FFFFFF"/>
                </a:highlight>
                <a:latin typeface="Courier New" panose="02070309020205020404" pitchFamily="49" charset="0"/>
                <a:cs typeface="Courier New" panose="02070309020205020404" pitchFamily="49" charset="0"/>
              </a:rPr>
              <a:t>input</a:t>
            </a:r>
            <a:r>
              <a:rPr lang="nn-NO" sz="1000" b="0" dirty="0">
                <a:solidFill>
                  <a:srgbClr val="000000"/>
                </a:solidFill>
                <a:highlight>
                  <a:srgbClr val="FFFFFF"/>
                </a:highlight>
                <a:latin typeface="Courier New" panose="02070309020205020404" pitchFamily="49" charset="0"/>
                <a:cs typeface="Courier New" panose="02070309020205020404" pitchFamily="49" charset="0"/>
              </a:rPr>
              <a:t>  </a:t>
            </a:r>
            <a:r>
              <a:rPr lang="nn-NO" sz="1000" b="1" dirty="0">
                <a:solidFill>
                  <a:srgbClr val="0000FF"/>
                </a:solidFill>
                <a:highlight>
                  <a:srgbClr val="FFFFFF"/>
                </a:highlight>
                <a:latin typeface="Courier New" panose="02070309020205020404" pitchFamily="49" charset="0"/>
                <a:cs typeface="Courier New" panose="02070309020205020404" pitchFamily="49" charset="0"/>
              </a:rPr>
              <a:t>wire</a:t>
            </a:r>
            <a:r>
              <a:rPr lang="nn-NO" sz="1000" b="0" dirty="0">
                <a:solidFill>
                  <a:srgbClr val="000000"/>
                </a:solidFill>
                <a:highlight>
                  <a:srgbClr val="FFFFFF"/>
                </a:highlight>
                <a:latin typeface="Courier New" panose="02070309020205020404" pitchFamily="49" charset="0"/>
                <a:cs typeface="Courier New" panose="02070309020205020404" pitchFamily="49" charset="0"/>
              </a:rPr>
              <a:t>        reset_reset_n                         </a:t>
            </a:r>
            <a:r>
              <a:rPr lang="nn-NO" sz="1000" b="0" dirty="0">
                <a:solidFill>
                  <a:srgbClr val="008000"/>
                </a:solidFill>
                <a:highlight>
                  <a:srgbClr val="FFFFFF"/>
                </a:highlight>
                <a:latin typeface="Courier New" panose="02070309020205020404" pitchFamily="49" charset="0"/>
                <a:cs typeface="Courier New" panose="02070309020205020404" pitchFamily="49" charset="0"/>
              </a:rPr>
              <a:t>//                    reset.reset_n</a:t>
            </a:r>
          </a:p>
          <a:p>
            <a:r>
              <a:rPr lang="en-US" sz="1000" b="0" dirty="0">
                <a:solidFill>
                  <a:srgbClr val="000000"/>
                </a:solidFill>
                <a:highlight>
                  <a:srgbClr val="FFFFFF"/>
                </a:highlight>
                <a:latin typeface="Courier New" panose="02070309020205020404" pitchFamily="49" charset="0"/>
                <a:cs typeface="Courier New" panose="02070309020205020404" pitchFamily="49" charset="0"/>
              </a:rPr>
              <a:t>	</a:t>
            </a:r>
            <a:r>
              <a:rPr lang="en-US" sz="1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7108898"/>
      </p:ext>
    </p:extLst>
  </p:cSld>
  <p:clrMapOvr>
    <a:masterClrMapping/>
  </p:clrMapOvr>
</p:sld>
</file>

<file path=ppt/theme/theme1.xml><?xml version="1.0" encoding="utf-8"?>
<a:theme xmlns:a="http://schemas.openxmlformats.org/drawingml/2006/main" name="Cover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econdary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21077</TotalTime>
  <Words>9801</Words>
  <Application>Microsoft Office PowerPoint</Application>
  <PresentationFormat>Custom</PresentationFormat>
  <Paragraphs>1173</Paragraphs>
  <Slides>92</Slides>
  <Notes>91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92</vt:i4>
      </vt:variant>
    </vt:vector>
  </HeadingPairs>
  <TitlesOfParts>
    <vt:vector size="103" baseType="lpstr">
      <vt:lpstr>Arial</vt:lpstr>
      <vt:lpstr>Arial Narrow</vt:lpstr>
      <vt:lpstr>Calibri</vt:lpstr>
      <vt:lpstr>Courier New</vt:lpstr>
      <vt:lpstr>Droid Sans</vt:lpstr>
      <vt:lpstr>Droid Sans Pro</vt:lpstr>
      <vt:lpstr>OfficinaSansITCStd Book</vt:lpstr>
      <vt:lpstr>Times New Roman</vt:lpstr>
      <vt:lpstr>Wingdings</vt:lpstr>
      <vt:lpstr>Cover Slide</vt:lpstr>
      <vt:lpstr>Secondary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WINTERAVEN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Debby Winter</dc:creator>
  <cp:lastModifiedBy>Cheng, Zuofu</cp:lastModifiedBy>
  <cp:revision>776</cp:revision>
  <cp:lastPrinted>2021-04-19T20:29:18Z</cp:lastPrinted>
  <dcterms:created xsi:type="dcterms:W3CDTF">2013-03-29T19:51:49Z</dcterms:created>
  <dcterms:modified xsi:type="dcterms:W3CDTF">2022-10-19T20:50:27Z</dcterms:modified>
</cp:coreProperties>
</file>